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Roboto"/>
      <p:regular r:id="rId63"/>
      <p:bold r:id="rId64"/>
      <p:italic r:id="rId65"/>
      <p:boldItalic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Poppins"/>
      <p:regular r:id="rId77"/>
      <p:bold r:id="rId78"/>
      <p:italic r:id="rId79"/>
      <p:boldItalic r:id="rId80"/>
    </p:embeddedFont>
    <p:embeddedFont>
      <p:font typeface="Lato"/>
      <p:regular r:id="rId81"/>
      <p:bold r:id="rId82"/>
      <p:italic r:id="rId83"/>
      <p:boldItalic r:id="rId84"/>
    </p:embeddedFont>
    <p:embeddedFont>
      <p:font typeface="Hind"/>
      <p:regular r:id="rId85"/>
      <p:bold r:id="rId86"/>
    </p:embeddedFont>
    <p:embeddedFont>
      <p:font typeface="Lora"/>
      <p:regular r:id="rId87"/>
      <p:bold r:id="rId88"/>
      <p:italic r:id="rId89"/>
      <p:boldItalic r:id="rId90"/>
    </p:embeddedFont>
    <p:embeddedFont>
      <p:font typeface="Proxima Nova Semibold"/>
      <p:regular r:id="rId91"/>
      <p:bold r:id="rId92"/>
      <p:boldItalic r:id="rId93"/>
    </p:embeddedFont>
    <p:embeddedFont>
      <p:font typeface="Itim"/>
      <p:regular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CCBE0B-4CB8-4436-A4CF-8A1F351D8455}">
  <a:tblStyle styleId="{B2CCBE0B-4CB8-4436-A4CF-8A1F351D84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5.xml"/><Relationship Id="rId86" Type="http://schemas.openxmlformats.org/officeDocument/2006/relationships/font" Target="fonts/Hind-bold.fntdata"/><Relationship Id="rId41" Type="http://schemas.openxmlformats.org/officeDocument/2006/relationships/slide" Target="slides/slide34.xml"/><Relationship Id="rId85" Type="http://schemas.openxmlformats.org/officeDocument/2006/relationships/font" Target="fonts/Hind-regular.fntdata"/><Relationship Id="rId44" Type="http://schemas.openxmlformats.org/officeDocument/2006/relationships/slide" Target="slides/slide37.xml"/><Relationship Id="rId88" Type="http://schemas.openxmlformats.org/officeDocument/2006/relationships/font" Target="fonts/Lora-bold.fntdata"/><Relationship Id="rId43" Type="http://schemas.openxmlformats.org/officeDocument/2006/relationships/slide" Target="slides/slide36.xml"/><Relationship Id="rId87" Type="http://schemas.openxmlformats.org/officeDocument/2006/relationships/font" Target="fonts/Lora-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ora-italic.fntdata"/><Relationship Id="rId80" Type="http://schemas.openxmlformats.org/officeDocument/2006/relationships/font" Target="fonts/Poppins-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4.xml"/><Relationship Id="rId75" Type="http://schemas.openxmlformats.org/officeDocument/2006/relationships/font" Target="fonts/AmaticSC-regular.fntdata"/><Relationship Id="rId30" Type="http://schemas.openxmlformats.org/officeDocument/2006/relationships/slide" Target="slides/slide23.xml"/><Relationship Id="rId74" Type="http://schemas.openxmlformats.org/officeDocument/2006/relationships/font" Target="fonts/RobotoMedium-boldItalic.fntdata"/><Relationship Id="rId33" Type="http://schemas.openxmlformats.org/officeDocument/2006/relationships/slide" Target="slides/slide26.xml"/><Relationship Id="rId77" Type="http://schemas.openxmlformats.org/officeDocument/2006/relationships/font" Target="fonts/Poppins-regular.fntdata"/><Relationship Id="rId32" Type="http://schemas.openxmlformats.org/officeDocument/2006/relationships/slide" Target="slides/slide25.xml"/><Relationship Id="rId76" Type="http://schemas.openxmlformats.org/officeDocument/2006/relationships/font" Target="fonts/AmaticSC-bold.fntdata"/><Relationship Id="rId35" Type="http://schemas.openxmlformats.org/officeDocument/2006/relationships/slide" Target="slides/slide28.xml"/><Relationship Id="rId79" Type="http://schemas.openxmlformats.org/officeDocument/2006/relationships/font" Target="fonts/Poppins-italic.fntdata"/><Relationship Id="rId34" Type="http://schemas.openxmlformats.org/officeDocument/2006/relationships/slide" Target="slides/slide27.xml"/><Relationship Id="rId78" Type="http://schemas.openxmlformats.org/officeDocument/2006/relationships/font" Target="fonts/Poppins-bold.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ProximaNova-bold.fntdata"/><Relationship Id="rId23" Type="http://schemas.openxmlformats.org/officeDocument/2006/relationships/slide" Target="slides/slide16.xml"/><Relationship Id="rId67" Type="http://schemas.openxmlformats.org/officeDocument/2006/relationships/font" Target="fonts/ProximaNova-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schemas.openxmlformats.org/officeDocument/2006/relationships/font" Target="fonts/Itim-regular.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roximaNovaSemibold-regular.fntdata"/><Relationship Id="rId90" Type="http://schemas.openxmlformats.org/officeDocument/2006/relationships/font" Target="fonts/Lora-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049155d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049155d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a1242414e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a1242414e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a1242414e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a1242414e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a1242414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a1242414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a1242414e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a1242414e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a1242414e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a1242414e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a1242414e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a1242414e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8b385fd27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8b385fd27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97767bb79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97767bb79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97767bb79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97767bb79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8b385fd2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8b385fd2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1556d6e771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1556d6e771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1556d6e771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1556d6e771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1556d6e771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7" name="Google Shape;2857;g1556d6e771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1556d6e771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1556d6e771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556d6e771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1556d6e771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1556d6e771d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1556d6e771d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1556d6e771d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1556d6e771d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4" name="Shape 5854"/>
        <p:cNvGrpSpPr/>
        <p:nvPr/>
      </p:nvGrpSpPr>
      <p:grpSpPr>
        <a:xfrm>
          <a:off x="0" y="0"/>
          <a:ext cx="0" cy="0"/>
          <a:chOff x="0" y="0"/>
          <a:chExt cx="0" cy="0"/>
        </a:xfrm>
      </p:grpSpPr>
      <p:sp>
        <p:nvSpPr>
          <p:cNvPr id="5855" name="Google Shape;5855;g1556d6e771d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6" name="Google Shape;5856;g1556d6e771d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4" name="Shape 6024"/>
        <p:cNvGrpSpPr/>
        <p:nvPr/>
      </p:nvGrpSpPr>
      <p:grpSpPr>
        <a:xfrm>
          <a:off x="0" y="0"/>
          <a:ext cx="0" cy="0"/>
          <a:chOff x="0" y="0"/>
          <a:chExt cx="0" cy="0"/>
        </a:xfrm>
      </p:grpSpPr>
      <p:sp>
        <p:nvSpPr>
          <p:cNvPr id="6025" name="Google Shape;6025;g1556d6e771d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6" name="Google Shape;6026;g1556d6e771d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g1556d6e771d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1" name="Google Shape;6431;g1556d6e771d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9" name="Shape 6809"/>
        <p:cNvGrpSpPr/>
        <p:nvPr/>
      </p:nvGrpSpPr>
      <p:grpSpPr>
        <a:xfrm>
          <a:off x="0" y="0"/>
          <a:ext cx="0" cy="0"/>
          <a:chOff x="0" y="0"/>
          <a:chExt cx="0" cy="0"/>
        </a:xfrm>
      </p:grpSpPr>
      <p:sp>
        <p:nvSpPr>
          <p:cNvPr id="6810" name="Google Shape;6810;g1556d6e771d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1" name="Google Shape;6811;g1556d6e771d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1556d6e771d_2_4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1556d6e771d_2_4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4" name="Shape 7584"/>
        <p:cNvGrpSpPr/>
        <p:nvPr/>
      </p:nvGrpSpPr>
      <p:grpSpPr>
        <a:xfrm>
          <a:off x="0" y="0"/>
          <a:ext cx="0" cy="0"/>
          <a:chOff x="0" y="0"/>
          <a:chExt cx="0" cy="0"/>
        </a:xfrm>
      </p:grpSpPr>
      <p:sp>
        <p:nvSpPr>
          <p:cNvPr id="7585" name="Google Shape;7585;g1556d6e771d_2_4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6" name="Google Shape;7586;g1556d6e771d_2_4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4" name="Shape 8094"/>
        <p:cNvGrpSpPr/>
        <p:nvPr/>
      </p:nvGrpSpPr>
      <p:grpSpPr>
        <a:xfrm>
          <a:off x="0" y="0"/>
          <a:ext cx="0" cy="0"/>
          <a:chOff x="0" y="0"/>
          <a:chExt cx="0" cy="0"/>
        </a:xfrm>
      </p:grpSpPr>
      <p:sp>
        <p:nvSpPr>
          <p:cNvPr id="8095" name="Google Shape;8095;g1556d6e771d_2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6" name="Google Shape;8096;g1556d6e771d_2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4" name="Shape 8714"/>
        <p:cNvGrpSpPr/>
        <p:nvPr/>
      </p:nvGrpSpPr>
      <p:grpSpPr>
        <a:xfrm>
          <a:off x="0" y="0"/>
          <a:ext cx="0" cy="0"/>
          <a:chOff x="0" y="0"/>
          <a:chExt cx="0" cy="0"/>
        </a:xfrm>
      </p:grpSpPr>
      <p:sp>
        <p:nvSpPr>
          <p:cNvPr id="8715" name="Google Shape;8715;g1556d6e771d_2_5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6" name="Google Shape;8716;g1556d6e771d_2_5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8" name="Shape 9308"/>
        <p:cNvGrpSpPr/>
        <p:nvPr/>
      </p:nvGrpSpPr>
      <p:grpSpPr>
        <a:xfrm>
          <a:off x="0" y="0"/>
          <a:ext cx="0" cy="0"/>
          <a:chOff x="0" y="0"/>
          <a:chExt cx="0" cy="0"/>
        </a:xfrm>
      </p:grpSpPr>
      <p:sp>
        <p:nvSpPr>
          <p:cNvPr id="9309" name="Google Shape;9309;g1556d6e771d_2_6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0" name="Google Shape;9310;g1556d6e771d_2_6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9" name="Shape 9629"/>
        <p:cNvGrpSpPr/>
        <p:nvPr/>
      </p:nvGrpSpPr>
      <p:grpSpPr>
        <a:xfrm>
          <a:off x="0" y="0"/>
          <a:ext cx="0" cy="0"/>
          <a:chOff x="0" y="0"/>
          <a:chExt cx="0" cy="0"/>
        </a:xfrm>
      </p:grpSpPr>
      <p:sp>
        <p:nvSpPr>
          <p:cNvPr id="9630" name="Google Shape;9630;g1556d6e771d_2_6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1" name="Google Shape;9631;g1556d6e771d_2_6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7" name="Shape 9937"/>
        <p:cNvGrpSpPr/>
        <p:nvPr/>
      </p:nvGrpSpPr>
      <p:grpSpPr>
        <a:xfrm>
          <a:off x="0" y="0"/>
          <a:ext cx="0" cy="0"/>
          <a:chOff x="0" y="0"/>
          <a:chExt cx="0" cy="0"/>
        </a:xfrm>
      </p:grpSpPr>
      <p:sp>
        <p:nvSpPr>
          <p:cNvPr id="9938" name="Google Shape;9938;g1556d6e771d_2_8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9" name="Google Shape;9939;g1556d6e771d_2_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a1242414e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a1242414e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5.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2" name="Google Shape;42;p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2"/>
          <p:cNvSpPr txBox="1"/>
          <p:nvPr>
            <p:ph type="ctrTitle"/>
          </p:nvPr>
        </p:nvSpPr>
        <p:spPr>
          <a:xfrm>
            <a:off x="847200" y="1183975"/>
            <a:ext cx="3914100" cy="2460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2"/>
          <p:cNvSpPr txBox="1"/>
          <p:nvPr>
            <p:ph idx="1" type="subTitle"/>
          </p:nvPr>
        </p:nvSpPr>
        <p:spPr>
          <a:xfrm>
            <a:off x="847125" y="3738100"/>
            <a:ext cx="39141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4" name="Google Shape;64;p2"/>
          <p:cNvSpPr/>
          <p:nvPr>
            <p:ph idx="2" type="pic"/>
          </p:nvPr>
        </p:nvSpPr>
        <p:spPr>
          <a:xfrm>
            <a:off x="4891175" y="1183975"/>
            <a:ext cx="3405600" cy="29406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9"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txBox="1"/>
          <p:nvPr>
            <p:ph hasCustomPrompt="1" type="title"/>
          </p:nvPr>
        </p:nvSpPr>
        <p:spPr>
          <a:xfrm>
            <a:off x="1788075" y="913275"/>
            <a:ext cx="5567700" cy="11514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3" name="Google Shape;563;p11"/>
          <p:cNvSpPr txBox="1"/>
          <p:nvPr>
            <p:ph idx="1" type="subTitle"/>
          </p:nvPr>
        </p:nvSpPr>
        <p:spPr>
          <a:xfrm>
            <a:off x="1788076" y="2215550"/>
            <a:ext cx="55677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11"/>
          <p:cNvSpPr/>
          <p:nvPr>
            <p:ph idx="2" type="pic"/>
          </p:nvPr>
        </p:nvSpPr>
        <p:spPr>
          <a:xfrm>
            <a:off x="1788125" y="2772325"/>
            <a:ext cx="5567700" cy="18309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6"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37"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692" name="Google Shape;692;p13"/>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3" name="Google Shape;693;p13"/>
          <p:cNvSpPr txBox="1"/>
          <p:nvPr>
            <p:ph hasCustomPrompt="1" idx="2" type="title"/>
          </p:nvPr>
        </p:nvSpPr>
        <p:spPr>
          <a:xfrm>
            <a:off x="1424084" y="1399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5" name="Google Shape;695;p13"/>
          <p:cNvSpPr txBox="1"/>
          <p:nvPr>
            <p:ph hasCustomPrompt="1" idx="4" type="title"/>
          </p:nvPr>
        </p:nvSpPr>
        <p:spPr>
          <a:xfrm>
            <a:off x="4028899" y="13994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7" name="Google Shape;697;p13"/>
          <p:cNvSpPr txBox="1"/>
          <p:nvPr>
            <p:ph hasCustomPrompt="1" idx="6" type="title"/>
          </p:nvPr>
        </p:nvSpPr>
        <p:spPr>
          <a:xfrm>
            <a:off x="1424074" y="2984552"/>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9" name="Google Shape;699;p13"/>
          <p:cNvSpPr txBox="1"/>
          <p:nvPr>
            <p:ph hasCustomPrompt="1" idx="8" type="title"/>
          </p:nvPr>
        </p:nvSpPr>
        <p:spPr>
          <a:xfrm>
            <a:off x="4028899" y="298457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4800"/>
              <a:buNone/>
              <a:defRPr sz="3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1" name="Google Shape;701;p13"/>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2" name="Google Shape;702;p13"/>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3" name="Google Shape;703;p13"/>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4" name="Google Shape;704;p13"/>
          <p:cNvSpPr/>
          <p:nvPr>
            <p:ph idx="16" type="pic"/>
          </p:nvPr>
        </p:nvSpPr>
        <p:spPr>
          <a:xfrm>
            <a:off x="5844900" y="1359600"/>
            <a:ext cx="2579100" cy="29373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705"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1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759" name="Google Shape;759;p1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0" name="Google Shape;760;p14"/>
          <p:cNvSpPr/>
          <p:nvPr>
            <p:ph idx="2" type="pic"/>
          </p:nvPr>
        </p:nvSpPr>
        <p:spPr>
          <a:xfrm>
            <a:off x="5532700"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_2_1_1_2">
    <p:spTree>
      <p:nvGrpSpPr>
        <p:cNvPr id="765"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1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1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15"/>
          <p:cNvSpPr txBox="1"/>
          <p:nvPr>
            <p:ph type="title"/>
          </p:nvPr>
        </p:nvSpPr>
        <p:spPr>
          <a:xfrm>
            <a:off x="939663" y="2410550"/>
            <a:ext cx="3914100" cy="8037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0" name="Google Shape;820;p15"/>
          <p:cNvSpPr txBox="1"/>
          <p:nvPr>
            <p:ph hasCustomPrompt="1" idx="2" type="title"/>
          </p:nvPr>
        </p:nvSpPr>
        <p:spPr>
          <a:xfrm>
            <a:off x="3792363" y="15384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21" name="Google Shape;821;p15"/>
          <p:cNvSpPr txBox="1"/>
          <p:nvPr>
            <p:ph idx="1" type="subTitle"/>
          </p:nvPr>
        </p:nvSpPr>
        <p:spPr>
          <a:xfrm>
            <a:off x="939663" y="3366650"/>
            <a:ext cx="39141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2" name="Google Shape;822;p15"/>
          <p:cNvSpPr/>
          <p:nvPr>
            <p:ph idx="3" type="pic"/>
          </p:nvPr>
        </p:nvSpPr>
        <p:spPr>
          <a:xfrm>
            <a:off x="5625238" y="10706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2_1_1_1_2">
    <p:spTree>
      <p:nvGrpSpPr>
        <p:cNvPr id="843"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1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1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16"/>
          <p:cNvSpPr txBox="1"/>
          <p:nvPr>
            <p:ph type="title"/>
          </p:nvPr>
        </p:nvSpPr>
        <p:spPr>
          <a:xfrm>
            <a:off x="4493688" y="2322775"/>
            <a:ext cx="3930300" cy="8373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8" name="Google Shape;898;p16"/>
          <p:cNvSpPr txBox="1"/>
          <p:nvPr>
            <p:ph hasCustomPrompt="1" idx="2" type="title"/>
          </p:nvPr>
        </p:nvSpPr>
        <p:spPr>
          <a:xfrm>
            <a:off x="5928113" y="1387550"/>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99" name="Google Shape;899;p16"/>
          <p:cNvSpPr txBox="1"/>
          <p:nvPr>
            <p:ph idx="1" type="subTitle"/>
          </p:nvPr>
        </p:nvSpPr>
        <p:spPr>
          <a:xfrm>
            <a:off x="4493613" y="3273450"/>
            <a:ext cx="3930300" cy="4788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0" name="Google Shape;900;p16"/>
          <p:cNvSpPr/>
          <p:nvPr>
            <p:ph idx="3" type="pic"/>
          </p:nvPr>
        </p:nvSpPr>
        <p:spPr>
          <a:xfrm>
            <a:off x="113353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2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1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1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978" name="Google Shape;978;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99"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1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1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052" name="Google Shape;1052;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73"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4" name="Google Shape;1124;p1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25" name="Google Shape;1125;p1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147"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2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txBox="1"/>
          <p:nvPr>
            <p:ph type="title"/>
          </p:nvPr>
        </p:nvSpPr>
        <p:spPr>
          <a:xfrm>
            <a:off x="4063762" y="2309550"/>
            <a:ext cx="4030500" cy="9048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3"/>
          <p:cNvSpPr txBox="1"/>
          <p:nvPr>
            <p:ph hasCustomPrompt="1" idx="2" type="title"/>
          </p:nvPr>
        </p:nvSpPr>
        <p:spPr>
          <a:xfrm>
            <a:off x="5548308" y="1494475"/>
            <a:ext cx="1061400" cy="7197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spcBef>
                <a:spcPts val="0"/>
              </a:spcBef>
              <a:spcAft>
                <a:spcPts val="0"/>
              </a:spcAft>
              <a:buSzPts val="4800"/>
              <a:buNone/>
              <a:defRPr sz="36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7" name="Google Shape;117;p3"/>
          <p:cNvSpPr txBox="1"/>
          <p:nvPr>
            <p:ph idx="1" type="subTitle"/>
          </p:nvPr>
        </p:nvSpPr>
        <p:spPr>
          <a:xfrm>
            <a:off x="4063750" y="3309725"/>
            <a:ext cx="4030500" cy="405900"/>
          </a:xfrm>
          <a:prstGeom prst="rect">
            <a:avLst/>
          </a:prstGeom>
          <a:gradFill>
            <a:gsLst>
              <a:gs pos="0">
                <a:schemeClr val="accent3"/>
              </a:gs>
              <a:gs pos="100000">
                <a:schemeClr val="accent4"/>
              </a:gs>
            </a:gsLst>
            <a:lin ang="13500032" scaled="0"/>
          </a:gra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
          <p:cNvSpPr/>
          <p:nvPr>
            <p:ph idx="3" type="pic"/>
          </p:nvPr>
        </p:nvSpPr>
        <p:spPr>
          <a:xfrm>
            <a:off x="958388" y="98685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2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6" name="Google Shape;1246;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49" name="Google Shape;1249;p2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2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2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71" name="Google Shape;1271;p2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
    <p:spTree>
      <p:nvGrpSpPr>
        <p:cNvPr id="1292"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95" name="Google Shape;1295;p22"/>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2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2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
    <p:spTree>
      <p:nvGrpSpPr>
        <p:cNvPr id="1367"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2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2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424" name="Google Shape;1424;p23"/>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1425" name="Google Shape;1425;p23"/>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446"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24"/>
          <p:cNvSpPr txBox="1"/>
          <p:nvPr>
            <p:ph type="title"/>
          </p:nvPr>
        </p:nvSpPr>
        <p:spPr>
          <a:xfrm>
            <a:off x="713100" y="1599713"/>
            <a:ext cx="4265700" cy="11583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1" name="Google Shape;1501;p24"/>
          <p:cNvSpPr txBox="1"/>
          <p:nvPr>
            <p:ph idx="1" type="subTitle"/>
          </p:nvPr>
        </p:nvSpPr>
        <p:spPr>
          <a:xfrm>
            <a:off x="713131" y="2676163"/>
            <a:ext cx="4265700" cy="867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2" name="Google Shape;1502;p24"/>
          <p:cNvSpPr/>
          <p:nvPr>
            <p:ph idx="2" type="pic"/>
          </p:nvPr>
        </p:nvSpPr>
        <p:spPr>
          <a:xfrm>
            <a:off x="5251225" y="1195450"/>
            <a:ext cx="2748300" cy="2752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5" name="Google Shape;1505;p2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6" name="Google Shape;1506;p2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507"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2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2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564" name="Google Shape;1564;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5" name="Google Shape;1565;p2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6" name="Google Shape;1586;p2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Livvic"/>
              <a:buChar char="●"/>
              <a:defRPr sz="1200"/>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1587"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5" name="Google Shape;1615;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16" name="Google Shape;1616;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2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2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40" name="Google Shape;1640;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1" name="Google Shape;1641;p26"/>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2" name="Google Shape;1642;p26"/>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43" name="Google Shape;1643;p26"/>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26"/>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5" name="Google Shape;1645;p26"/>
          <p:cNvSpPr/>
          <p:nvPr>
            <p:ph idx="5" type="pic"/>
          </p:nvPr>
        </p:nvSpPr>
        <p:spPr>
          <a:xfrm>
            <a:off x="210465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
        <p:nvSpPr>
          <p:cNvPr id="1646" name="Google Shape;1646;p26"/>
          <p:cNvSpPr/>
          <p:nvPr>
            <p:ph idx="6" type="pic"/>
          </p:nvPr>
        </p:nvSpPr>
        <p:spPr>
          <a:xfrm>
            <a:off x="5474200" y="1563475"/>
            <a:ext cx="1565100" cy="15651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_1">
    <p:spTree>
      <p:nvGrpSpPr>
        <p:cNvPr id="1667"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2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2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
        <p:nvSpPr>
          <p:cNvPr id="1698" name="Google Shape;1698;p2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9" name="Google Shape;1699;p27"/>
          <p:cNvSpPr txBox="1"/>
          <p:nvPr>
            <p:ph idx="1" type="subTitle"/>
          </p:nvPr>
        </p:nvSpPr>
        <p:spPr>
          <a:xfrm>
            <a:off x="1206900"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00" name="Google Shape;1700;p27"/>
          <p:cNvSpPr txBox="1"/>
          <p:nvPr>
            <p:ph idx="2" type="subTitle"/>
          </p:nvPr>
        </p:nvSpPr>
        <p:spPr>
          <a:xfrm>
            <a:off x="4686601" y="1798775"/>
            <a:ext cx="3250500" cy="1897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2">
    <p:spTree>
      <p:nvGrpSpPr>
        <p:cNvPr id="170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1" name="Google Shape;1731;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35" name="Google Shape;1735;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6" name="Google Shape;1756;p28"/>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7" name="Google Shape;1757;p28"/>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8" name="Google Shape;1758;p28"/>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59" name="Google Shape;1759;p28"/>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0" name="Google Shape;1760;p28"/>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1" name="Google Shape;1761;p28"/>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nton"/>
              <a:buNone/>
              <a:defRPr b="1" sz="24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2" name="Google Shape;1762;p28"/>
          <p:cNvSpPr/>
          <p:nvPr>
            <p:ph idx="7"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5" name="Google Shape;1765;p2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6" name="Google Shape;1766;p2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_1">
    <p:spTree>
      <p:nvGrpSpPr>
        <p:cNvPr id="1767"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6" name="Google Shape;1796;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0" name="Google Shape;1800;p2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01" name="Google Shape;1801;p2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22" name="Google Shape;1822;p2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3" name="Google Shape;1823;p2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4" name="Google Shape;1824;p2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5" name="Google Shape;1825;p2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6" name="Google Shape;1826;p2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7" name="Google Shape;1827;p2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8" name="Google Shape;1828;p2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9" name="Google Shape;1829;p2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0" name="Google Shape;1830;p29"/>
          <p:cNvSpPr/>
          <p:nvPr>
            <p:ph idx="9" type="pic"/>
          </p:nvPr>
        </p:nvSpPr>
        <p:spPr>
          <a:xfrm>
            <a:off x="921425" y="1443900"/>
            <a:ext cx="2579100" cy="28542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83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30"/>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30"/>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885" name="Google Shape;1885;p30"/>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6" name="Google Shape;1886;p30"/>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7" name="Google Shape;1887;p30"/>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8" name="Google Shape;1888;p30"/>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9" name="Google Shape;1889;p30"/>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0" name="Google Shape;1890;p30"/>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1" name="Google Shape;1891;p30"/>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2" name="Google Shape;1892;p30"/>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3" name="Google Shape;1893;p30"/>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4" name="Google Shape;1894;p30"/>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5" name="Google Shape;1895;p30"/>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6" name="Google Shape;1896;p30"/>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Livvic"/>
              <a:buChar char="●"/>
              <a:defRPr sz="2400">
                <a:latin typeface="Itim"/>
                <a:ea typeface="Itim"/>
                <a:cs typeface="Itim"/>
                <a:sym typeface="Itim"/>
              </a:defRPr>
            </a:lvl1pPr>
            <a:lvl2pPr indent="-317500" lvl="1" marL="914400" rtl="0">
              <a:lnSpc>
                <a:spcPct val="100000"/>
              </a:lnSpc>
              <a:spcBef>
                <a:spcPts val="0"/>
              </a:spcBef>
              <a:spcAft>
                <a:spcPts val="0"/>
              </a:spcAft>
              <a:buClr>
                <a:srgbClr val="434343"/>
              </a:buClr>
              <a:buSzPts val="1400"/>
              <a:buFont typeface="Roboto Condensed Light"/>
              <a:buChar char="○"/>
              <a:defRPr/>
            </a:lvl2pPr>
            <a:lvl3pPr indent="-317500" lvl="2" marL="1371600" rtl="0">
              <a:lnSpc>
                <a:spcPct val="100000"/>
              </a:lnSpc>
              <a:spcBef>
                <a:spcPts val="0"/>
              </a:spcBef>
              <a:spcAft>
                <a:spcPts val="0"/>
              </a:spcAft>
              <a:buClr>
                <a:srgbClr val="434343"/>
              </a:buClr>
              <a:buSzPts val="1400"/>
              <a:buFont typeface="Roboto Condensed Light"/>
              <a:buChar char="■"/>
              <a:defRPr/>
            </a:lvl3pPr>
            <a:lvl4pPr indent="-317500" lvl="3" marL="1828800" rtl="0">
              <a:lnSpc>
                <a:spcPct val="100000"/>
              </a:lnSpc>
              <a:spcBef>
                <a:spcPts val="0"/>
              </a:spcBef>
              <a:spcAft>
                <a:spcPts val="0"/>
              </a:spcAft>
              <a:buClr>
                <a:srgbClr val="434343"/>
              </a:buClr>
              <a:buSzPts val="1400"/>
              <a:buFont typeface="Roboto Condensed Light"/>
              <a:buChar char="●"/>
              <a:defRPr/>
            </a:lvl4pPr>
            <a:lvl5pPr indent="-317500" lvl="4" marL="2286000" rtl="0">
              <a:lnSpc>
                <a:spcPct val="100000"/>
              </a:lnSpc>
              <a:spcBef>
                <a:spcPts val="0"/>
              </a:spcBef>
              <a:spcAft>
                <a:spcPts val="0"/>
              </a:spcAft>
              <a:buClr>
                <a:srgbClr val="434343"/>
              </a:buClr>
              <a:buSzPts val="1400"/>
              <a:buFont typeface="Roboto Condensed Light"/>
              <a:buChar char="○"/>
              <a:defRPr/>
            </a:lvl5pPr>
            <a:lvl6pPr indent="-317500" lvl="5" marL="2743200" rtl="0">
              <a:lnSpc>
                <a:spcPct val="100000"/>
              </a:lnSpc>
              <a:spcBef>
                <a:spcPts val="0"/>
              </a:spcBef>
              <a:spcAft>
                <a:spcPts val="0"/>
              </a:spcAft>
              <a:buClr>
                <a:srgbClr val="434343"/>
              </a:buClr>
              <a:buSzPts val="1400"/>
              <a:buFont typeface="Roboto Condensed Light"/>
              <a:buChar char="■"/>
              <a:defRPr/>
            </a:lvl6pPr>
            <a:lvl7pPr indent="-317500" lvl="6" marL="3200400" rtl="0">
              <a:lnSpc>
                <a:spcPct val="100000"/>
              </a:lnSpc>
              <a:spcBef>
                <a:spcPts val="0"/>
              </a:spcBef>
              <a:spcAft>
                <a:spcPts val="0"/>
              </a:spcAft>
              <a:buClr>
                <a:srgbClr val="434343"/>
              </a:buClr>
              <a:buSzPts val="1400"/>
              <a:buFont typeface="Roboto Condensed Light"/>
              <a:buChar char="●"/>
              <a:defRPr/>
            </a:lvl7pPr>
            <a:lvl8pPr indent="-317500" lvl="7" marL="3657600" rtl="0">
              <a:lnSpc>
                <a:spcPct val="100000"/>
              </a:lnSpc>
              <a:spcBef>
                <a:spcPts val="0"/>
              </a:spcBef>
              <a:spcAft>
                <a:spcPts val="0"/>
              </a:spcAft>
              <a:buClr>
                <a:srgbClr val="434343"/>
              </a:buClr>
              <a:buSzPts val="1400"/>
              <a:buFont typeface="Roboto Condensed Light"/>
              <a:buChar char="○"/>
              <a:defRPr/>
            </a:lvl8pPr>
            <a:lvl9pPr indent="-317500" lvl="8" marL="4114800" rtl="0">
              <a:lnSpc>
                <a:spcPct val="100000"/>
              </a:lnSpc>
              <a:spcBef>
                <a:spcPts val="0"/>
              </a:spcBef>
              <a:spcAft>
                <a:spcPts val="0"/>
              </a:spcAft>
              <a:buClr>
                <a:srgbClr val="434343"/>
              </a:buClr>
              <a:buSzPts val="1400"/>
              <a:buFont typeface="Roboto Condensed Light"/>
              <a:buChar char="■"/>
              <a:defRPr/>
            </a:lvl9pPr>
          </a:lstStyle>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17"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1"/>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1"/>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1"/>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6" name="Google Shape;1946;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47" name="Google Shape;1947;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31"/>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1951" name="Google Shape;1951;p31"/>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1"/>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1"/>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1"/>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1"/>
          <p:cNvSpPr txBox="1"/>
          <p:nvPr>
            <p:ph hasCustomPrompt="1" type="title"/>
          </p:nvPr>
        </p:nvSpPr>
        <p:spPr>
          <a:xfrm>
            <a:off x="3370705" y="54000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p:nvPr>
            <p:ph idx="1" type="subTitle"/>
          </p:nvPr>
        </p:nvSpPr>
        <p:spPr>
          <a:xfrm>
            <a:off x="3370751" y="1361520"/>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3" name="Google Shape;1973;p31"/>
          <p:cNvSpPr txBox="1"/>
          <p:nvPr>
            <p:ph hasCustomPrompt="1" idx="2" type="title"/>
          </p:nvPr>
        </p:nvSpPr>
        <p:spPr>
          <a:xfrm>
            <a:off x="3370751" y="1951115"/>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p:nvPr>
            <p:ph idx="3" type="subTitle"/>
          </p:nvPr>
        </p:nvSpPr>
        <p:spPr>
          <a:xfrm>
            <a:off x="3370613" y="2779497"/>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5" name="Google Shape;1975;p31"/>
          <p:cNvSpPr txBox="1"/>
          <p:nvPr>
            <p:ph hasCustomPrompt="1" idx="4" type="title"/>
          </p:nvPr>
        </p:nvSpPr>
        <p:spPr>
          <a:xfrm>
            <a:off x="3370751" y="3362230"/>
            <a:ext cx="5062500" cy="7671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p:nvPr>
            <p:ph idx="5" type="subTitle"/>
          </p:nvPr>
        </p:nvSpPr>
        <p:spPr>
          <a:xfrm>
            <a:off x="3370636" y="4197474"/>
            <a:ext cx="5062500" cy="4059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0"/>
              </a:spcBef>
              <a:spcAft>
                <a:spcPts val="0"/>
              </a:spcAft>
              <a:buNone/>
              <a:defRPr sz="1600">
                <a:solidFill>
                  <a:schemeClr val="lt1"/>
                </a:solidFill>
              </a:defRPr>
            </a:lvl2pPr>
            <a:lvl3pPr lvl="2" rtl="0" algn="ctr">
              <a:spcBef>
                <a:spcPts val="0"/>
              </a:spcBef>
              <a:spcAft>
                <a:spcPts val="0"/>
              </a:spcAft>
              <a:buNone/>
              <a:defRPr sz="1600">
                <a:solidFill>
                  <a:schemeClr val="lt1"/>
                </a:solidFill>
              </a:defRPr>
            </a:lvl3pPr>
            <a:lvl4pPr lvl="3" rtl="0" algn="ctr">
              <a:spcBef>
                <a:spcPts val="0"/>
              </a:spcBef>
              <a:spcAft>
                <a:spcPts val="0"/>
              </a:spcAft>
              <a:buNone/>
              <a:defRPr sz="1600">
                <a:solidFill>
                  <a:schemeClr val="lt1"/>
                </a:solidFill>
              </a:defRPr>
            </a:lvl4pPr>
            <a:lvl5pPr lvl="4" rtl="0" algn="ctr">
              <a:spcBef>
                <a:spcPts val="0"/>
              </a:spcBef>
              <a:spcAft>
                <a:spcPts val="0"/>
              </a:spcAft>
              <a:buNone/>
              <a:defRPr sz="1600">
                <a:solidFill>
                  <a:schemeClr val="lt1"/>
                </a:solidFill>
              </a:defRPr>
            </a:lvl5pPr>
            <a:lvl6pPr lvl="5" rtl="0" algn="ctr">
              <a:spcBef>
                <a:spcPts val="0"/>
              </a:spcBef>
              <a:spcAft>
                <a:spcPts val="0"/>
              </a:spcAft>
              <a:buNone/>
              <a:defRPr sz="1600">
                <a:solidFill>
                  <a:schemeClr val="lt1"/>
                </a:solidFill>
              </a:defRPr>
            </a:lvl6pPr>
            <a:lvl7pPr lvl="6" rtl="0" algn="ctr">
              <a:spcBef>
                <a:spcPts val="0"/>
              </a:spcBef>
              <a:spcAft>
                <a:spcPts val="0"/>
              </a:spcAft>
              <a:buNone/>
              <a:defRPr sz="1600">
                <a:solidFill>
                  <a:schemeClr val="lt1"/>
                </a:solidFill>
              </a:defRPr>
            </a:lvl7pPr>
            <a:lvl8pPr lvl="7" rtl="0" algn="ctr">
              <a:spcBef>
                <a:spcPts val="0"/>
              </a:spcBef>
              <a:spcAft>
                <a:spcPts val="0"/>
              </a:spcAft>
              <a:buNone/>
              <a:defRPr sz="1600">
                <a:solidFill>
                  <a:schemeClr val="lt1"/>
                </a:solidFill>
              </a:defRPr>
            </a:lvl8pPr>
            <a:lvl9pPr lvl="8" rtl="0" algn="ctr">
              <a:spcBef>
                <a:spcPts val="0"/>
              </a:spcBef>
              <a:spcAft>
                <a:spcPts val="0"/>
              </a:spcAft>
              <a:buNone/>
              <a:defRPr sz="1600">
                <a:solidFill>
                  <a:schemeClr val="lt1"/>
                </a:solidFill>
              </a:defRPr>
            </a:lvl9pPr>
          </a:lstStyle>
          <a:p/>
        </p:txBody>
      </p:sp>
      <p:sp>
        <p:nvSpPr>
          <p:cNvPr id="1977" name="Google Shape;1977;p31"/>
          <p:cNvSpPr/>
          <p:nvPr>
            <p:ph idx="6" type="pic"/>
          </p:nvPr>
        </p:nvSpPr>
        <p:spPr>
          <a:xfrm>
            <a:off x="710738" y="540000"/>
            <a:ext cx="2397000" cy="4063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_1">
    <p:spTree>
      <p:nvGrpSpPr>
        <p:cNvPr id="1978"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1" name="Google Shape;1981;p32"/>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2" name="Google Shape;1982;p32"/>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3" name="Google Shape;1983;p32"/>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84" name="Google Shape;1984;p32"/>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5" name="Google Shape;1985;p32"/>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6" name="Google Shape;1986;p32"/>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7" name="Google Shape;1987;p32"/>
          <p:cNvSpPr txBox="1"/>
          <p:nvPr>
            <p:ph hasCustomPrompt="1" idx="7" type="title"/>
          </p:nvPr>
        </p:nvSpPr>
        <p:spPr>
          <a:xfrm>
            <a:off x="147317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p:nvPr>
            <p:ph hasCustomPrompt="1" idx="8" type="title"/>
          </p:nvPr>
        </p:nvSpPr>
        <p:spPr>
          <a:xfrm>
            <a:off x="4129125"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p:nvPr>
            <p:ph hasCustomPrompt="1" idx="9" type="title"/>
          </p:nvPr>
        </p:nvSpPr>
        <p:spPr>
          <a:xfrm>
            <a:off x="6785050" y="299395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6" name="Google Shape;2016;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17" name="Google Shape;2017;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2"/>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2"/>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2"/>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2"/>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2"/>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2"/>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2"/>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2"/>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2"/>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2"/>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2"/>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2"/>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2"/>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2"/>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2"/>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32"/>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32"/>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2"/>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2"/>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2"/>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2"/>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2"/>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2"/>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2"/>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2"/>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2"/>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2"/>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2"/>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2"/>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2"/>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2"/>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2"/>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2"/>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2"/>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2"/>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06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33"/>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33"/>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5" name="Google Shape;2115;p3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6" name="Google Shape;2116;p3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7" name="Google Shape;2117;p33"/>
          <p:cNvSpPr txBox="1"/>
          <p:nvPr/>
        </p:nvSpPr>
        <p:spPr>
          <a:xfrm>
            <a:off x="4940088" y="357870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b="1" lang="en" sz="1100">
                <a:solidFill>
                  <a:schemeClr val="dk1"/>
                </a:solidFill>
                <a:uFill>
                  <a:noFill/>
                </a:uFill>
                <a:latin typeface="Hind"/>
                <a:ea typeface="Hind"/>
                <a:cs typeface="Hind"/>
                <a:sym typeface="Hind"/>
                <a:hlinkClick r:id="rId3">
                  <a:extLst>
                    <a:ext uri="{A12FA001-AC4F-418D-AE19-62706E023703}">
                      <ahyp:hlinkClr val="tx"/>
                    </a:ext>
                  </a:extLst>
                </a:hlinkClick>
              </a:rPr>
              <a:t>Slidesgo</a:t>
            </a:r>
            <a:r>
              <a:rPr b="1" lang="en" sz="1100">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b="1" lang="en" sz="1100">
                <a:solidFill>
                  <a:schemeClr val="dk1"/>
                </a:solidFill>
                <a:uFill>
                  <a:noFill/>
                </a:uFill>
                <a:latin typeface="Hind"/>
                <a:ea typeface="Hind"/>
                <a:cs typeface="Hind"/>
                <a:sym typeface="Hind"/>
                <a:hlinkClick r:id="rId4">
                  <a:extLst>
                    <a:ext uri="{A12FA001-AC4F-418D-AE19-62706E023703}">
                      <ahyp:hlinkClr val="tx"/>
                    </a:ext>
                  </a:extLst>
                </a:hlinkClick>
              </a:rPr>
              <a:t>Flaticon</a:t>
            </a:r>
            <a:r>
              <a:rPr lang="en" sz="1100">
                <a:solidFill>
                  <a:schemeClr val="dk1"/>
                </a:solidFill>
                <a:latin typeface="Hind"/>
                <a:ea typeface="Hind"/>
                <a:cs typeface="Hind"/>
                <a:sym typeface="Hind"/>
              </a:rPr>
              <a:t>, and infographics &amp; images by </a:t>
            </a:r>
            <a:r>
              <a:rPr b="1" lang="en" sz="1100">
                <a:solidFill>
                  <a:schemeClr val="dk1"/>
                </a:solidFill>
                <a:uFill>
                  <a:noFill/>
                </a:uFill>
                <a:latin typeface="Hind"/>
                <a:ea typeface="Hind"/>
                <a:cs typeface="Hind"/>
                <a:sym typeface="Hind"/>
                <a:hlinkClick r:id="rId5">
                  <a:extLst>
                    <a:ext uri="{A12FA001-AC4F-418D-AE19-62706E023703}">
                      <ahyp:hlinkCl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p:nvPr>
            <p:ph idx="2" type="pic"/>
          </p:nvPr>
        </p:nvSpPr>
        <p:spPr>
          <a:xfrm>
            <a:off x="1017275" y="540000"/>
            <a:ext cx="2579100" cy="3955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19"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7" name="Google Shape;2147;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1" name="Google Shape;2151;p34"/>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34"/>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4"/>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p:bgPr>
    </p:bg>
    <p:spTree>
      <p:nvGrpSpPr>
        <p:cNvPr id="2193"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1" name="Google Shape;2221;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2" name="Google Shape;2222;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5" name="Google Shape;2225;p3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226" name="Google Shape;2226;p3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6" name="Google Shape;2266;p35"/>
          <p:cNvPicPr preferRelativeResize="0"/>
          <p:nvPr/>
        </p:nvPicPr>
        <p:blipFill rotWithShape="1">
          <a:blip r:embed="rId3">
            <a:alphaModFix/>
          </a:blip>
          <a:srcRect b="0" l="22484" r="10795" t="0"/>
          <a:stretch/>
        </p:blipFill>
        <p:spPr>
          <a:xfrm>
            <a:off x="5704419" y="1382887"/>
            <a:ext cx="2386925" cy="2386851"/>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70"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271" name="Shape 2271"/>
        <p:cNvGrpSpPr/>
        <p:nvPr/>
      </p:nvGrpSpPr>
      <p:grpSpPr>
        <a:xfrm>
          <a:off x="0" y="0"/>
          <a:ext cx="0" cy="0"/>
          <a:chOff x="0" y="0"/>
          <a:chExt cx="0" cy="0"/>
        </a:xfrm>
      </p:grpSpPr>
      <p:sp>
        <p:nvSpPr>
          <p:cNvPr id="2272" name="Google Shape;2272;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5"/>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5"/>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5"/>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4" name="Google Shape;234;p5"/>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35" name="Google Shape;235;p5"/>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Font typeface="Anton"/>
              <a:buNone/>
              <a:defRPr b="1" sz="2400">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5"/>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Anton"/>
              <a:buNone/>
              <a:defRPr b="1" sz="24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5"/>
          <p:cNvSpPr/>
          <p:nvPr>
            <p:ph idx="5" type="pic"/>
          </p:nvPr>
        </p:nvSpPr>
        <p:spPr>
          <a:xfrm>
            <a:off x="1212113" y="1325975"/>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6"/>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6"/>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7"/>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7"/>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7"/>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47" name="Google Shape;347;p7"/>
          <p:cNvSpPr txBox="1"/>
          <p:nvPr>
            <p:ph idx="1" type="subTitle"/>
          </p:nvPr>
        </p:nvSpPr>
        <p:spPr>
          <a:xfrm>
            <a:off x="720000" y="1789050"/>
            <a:ext cx="4345800" cy="2178300"/>
          </a:xfrm>
          <a:prstGeom prst="rect">
            <a:avLst/>
          </a:prstGeom>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Hind Light"/>
              <a:buChar char="●"/>
              <a:defRPr/>
            </a:lvl1pPr>
            <a:lvl2pPr lvl="1" rtl="0" algn="r">
              <a:lnSpc>
                <a:spcPct val="100000"/>
              </a:lnSpc>
              <a:spcBef>
                <a:spcPts val="1600"/>
              </a:spcBef>
              <a:spcAft>
                <a:spcPts val="0"/>
              </a:spcAft>
              <a:buClr>
                <a:srgbClr val="E76A28"/>
              </a:buClr>
              <a:buSzPts val="1600"/>
              <a:buFont typeface="Nunito Light"/>
              <a:buChar char="○"/>
              <a:defRPr sz="2100"/>
            </a:lvl2pPr>
            <a:lvl3pPr lvl="2" rtl="0" algn="r">
              <a:lnSpc>
                <a:spcPct val="100000"/>
              </a:lnSpc>
              <a:spcBef>
                <a:spcPts val="0"/>
              </a:spcBef>
              <a:spcAft>
                <a:spcPts val="0"/>
              </a:spcAft>
              <a:buClr>
                <a:srgbClr val="E76A28"/>
              </a:buClr>
              <a:buSzPts val="1500"/>
              <a:buFont typeface="Nunito Light"/>
              <a:buChar char="■"/>
              <a:defRPr sz="2100"/>
            </a:lvl3pPr>
            <a:lvl4pPr lvl="3" rtl="0" algn="r">
              <a:lnSpc>
                <a:spcPct val="100000"/>
              </a:lnSpc>
              <a:spcBef>
                <a:spcPts val="0"/>
              </a:spcBef>
              <a:spcAft>
                <a:spcPts val="0"/>
              </a:spcAft>
              <a:buClr>
                <a:srgbClr val="E76A28"/>
              </a:buClr>
              <a:buSzPts val="1500"/>
              <a:buFont typeface="Nunito Light"/>
              <a:buChar char="●"/>
              <a:defRPr sz="2100"/>
            </a:lvl4pPr>
            <a:lvl5pPr lvl="4" rtl="0" algn="r">
              <a:lnSpc>
                <a:spcPct val="100000"/>
              </a:lnSpc>
              <a:spcBef>
                <a:spcPts val="0"/>
              </a:spcBef>
              <a:spcAft>
                <a:spcPts val="0"/>
              </a:spcAft>
              <a:buClr>
                <a:srgbClr val="E76A28"/>
              </a:buClr>
              <a:buSzPts val="1400"/>
              <a:buFont typeface="Nunito Light"/>
              <a:buChar char="○"/>
              <a:defRPr sz="2100"/>
            </a:lvl5pPr>
            <a:lvl6pPr lvl="5" rtl="0" algn="r">
              <a:lnSpc>
                <a:spcPct val="100000"/>
              </a:lnSpc>
              <a:spcBef>
                <a:spcPts val="0"/>
              </a:spcBef>
              <a:spcAft>
                <a:spcPts val="0"/>
              </a:spcAft>
              <a:buClr>
                <a:srgbClr val="999999"/>
              </a:buClr>
              <a:buSzPts val="1400"/>
              <a:buFont typeface="Nunito Light"/>
              <a:buChar char="■"/>
              <a:defRPr sz="2100"/>
            </a:lvl6pPr>
            <a:lvl7pPr lvl="6" rtl="0" algn="r">
              <a:lnSpc>
                <a:spcPct val="100000"/>
              </a:lnSpc>
              <a:spcBef>
                <a:spcPts val="0"/>
              </a:spcBef>
              <a:spcAft>
                <a:spcPts val="0"/>
              </a:spcAft>
              <a:buClr>
                <a:srgbClr val="999999"/>
              </a:buClr>
              <a:buSzPts val="1300"/>
              <a:buFont typeface="Nunito Light"/>
              <a:buChar char="●"/>
              <a:defRPr sz="2100"/>
            </a:lvl7pPr>
            <a:lvl8pPr lvl="7" rtl="0" algn="r">
              <a:lnSpc>
                <a:spcPct val="100000"/>
              </a:lnSpc>
              <a:spcBef>
                <a:spcPts val="0"/>
              </a:spcBef>
              <a:spcAft>
                <a:spcPts val="0"/>
              </a:spcAft>
              <a:buClr>
                <a:srgbClr val="999999"/>
              </a:buClr>
              <a:buSzPts val="1300"/>
              <a:buFont typeface="Nunito Light"/>
              <a:buChar char="○"/>
              <a:defRPr sz="2100"/>
            </a:lvl8pPr>
            <a:lvl9pPr lvl="8" rtl="0" algn="r">
              <a:lnSpc>
                <a:spcPct val="100000"/>
              </a:lnSpc>
              <a:spcBef>
                <a:spcPts val="0"/>
              </a:spcBef>
              <a:spcAft>
                <a:spcPts val="0"/>
              </a:spcAft>
              <a:buClr>
                <a:srgbClr val="999999"/>
              </a:buClr>
              <a:buSzPts val="1400"/>
              <a:buFont typeface="Nunito Light"/>
              <a:buChar char="■"/>
              <a:defRPr sz="2100"/>
            </a:lvl9pPr>
          </a:lstStyle>
          <a:p/>
        </p:txBody>
      </p:sp>
      <p:sp>
        <p:nvSpPr>
          <p:cNvPr id="348" name="Google Shape;348;p7"/>
          <p:cNvSpPr/>
          <p:nvPr>
            <p:ph idx="2" type="pic"/>
          </p:nvPr>
        </p:nvSpPr>
        <p:spPr>
          <a:xfrm>
            <a:off x="5532700" y="1293300"/>
            <a:ext cx="2579100" cy="31698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9"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8"/>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8"/>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8"/>
          <p:cNvSpPr txBox="1"/>
          <p:nvPr>
            <p:ph type="title"/>
          </p:nvPr>
        </p:nvSpPr>
        <p:spPr>
          <a:xfrm>
            <a:off x="719900" y="882475"/>
            <a:ext cx="7704000" cy="1317900"/>
          </a:xfrm>
          <a:prstGeom prst="rect">
            <a:avLst/>
          </a:prstGeom>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4" name="Google Shape;404;p8"/>
          <p:cNvSpPr/>
          <p:nvPr>
            <p:ph idx="2" type="pic"/>
          </p:nvPr>
        </p:nvSpPr>
        <p:spPr>
          <a:xfrm>
            <a:off x="720000" y="2416025"/>
            <a:ext cx="7704000" cy="18450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5"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9"/>
            <p:cNvCxnSpPr/>
            <p:nvPr/>
          </p:nvCxnSpPr>
          <p:spPr>
            <a:xfrm>
              <a:off x="595389" y="2117083"/>
              <a:ext cx="730500" cy="5874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9"/>
            <p:cNvCxnSpPr/>
            <p:nvPr/>
          </p:nvCxnSpPr>
          <p:spPr>
            <a:xfrm>
              <a:off x="656919" y="1761100"/>
              <a:ext cx="730500" cy="587400"/>
            </a:xfrm>
            <a:prstGeom prst="straightConnector1">
              <a:avLst/>
            </a:prstGeom>
            <a:noFill/>
            <a:ln cap="flat" cmpd="sng" w="9525">
              <a:solidFill>
                <a:schemeClr val="dk2"/>
              </a:solidFill>
              <a:prstDash val="solid"/>
              <a:round/>
              <a:headEnd len="med" w="med" type="none"/>
              <a:tailEnd len="med" w="med" type="none"/>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9"/>
          <p:cNvSpPr txBox="1"/>
          <p:nvPr>
            <p:ph type="title"/>
          </p:nvPr>
        </p:nvSpPr>
        <p:spPr>
          <a:xfrm>
            <a:off x="2085150" y="616925"/>
            <a:ext cx="4973700" cy="1332600"/>
          </a:xfrm>
          <a:prstGeom prst="rect">
            <a:avLst/>
          </a:prstGeom>
          <a:ln cap="flat" cmpd="sng" w="9525">
            <a:solidFill>
              <a:schemeClr val="accent3"/>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00" name="Google Shape;500;p9"/>
          <p:cNvSpPr txBox="1"/>
          <p:nvPr>
            <p:ph idx="1" type="subTitle"/>
          </p:nvPr>
        </p:nvSpPr>
        <p:spPr>
          <a:xfrm>
            <a:off x="2084999" y="2090125"/>
            <a:ext cx="4973700" cy="6222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lvl1pPr lvl="0" rtl="0" algn="ctr">
              <a:spcBef>
                <a:spcPts val="0"/>
              </a:spcBef>
              <a:spcAft>
                <a:spcPts val="0"/>
              </a:spcAft>
              <a:buClr>
                <a:srgbClr val="5B595B"/>
              </a:buClr>
              <a:buSzPts val="1400"/>
              <a:buFont typeface="Lato"/>
              <a:buChar char="●"/>
              <a:defRPr sz="1600">
                <a:solidFill>
                  <a:schemeClr val="accent5"/>
                </a:solidFill>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
        <p:nvSpPr>
          <p:cNvPr id="501" name="Google Shape;501;p9"/>
          <p:cNvSpPr/>
          <p:nvPr>
            <p:ph idx="2" type="pic"/>
          </p:nvPr>
        </p:nvSpPr>
        <p:spPr>
          <a:xfrm>
            <a:off x="2085150" y="2852925"/>
            <a:ext cx="4973700" cy="1750500"/>
          </a:xfrm>
          <a:prstGeom prst="rect">
            <a:avLst/>
          </a:prstGeom>
          <a:noFill/>
          <a:ln cap="flat" cmpd="sng" w="19050">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p10"/>
          <p:cNvSpPr txBox="1"/>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rect b="b" l="l" r="r" t="t"/>
              <a:pathLst>
                <a:path extrusionOk="0" h="7672" w="11216">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2951650" y="236175"/>
              <a:ext cx="395650" cy="270250"/>
            </a:xfrm>
            <a:custGeom>
              <a:rect b="b" l="l" r="r" t="t"/>
              <a:pathLst>
                <a:path extrusionOk="0" h="10810" w="15826">
                  <a:moveTo>
                    <a:pt x="15341" y="1"/>
                  </a:moveTo>
                  <a:lnTo>
                    <a:pt x="155" y="10402"/>
                  </a:lnTo>
                  <a:cubicBezTo>
                    <a:pt x="155" y="10499"/>
                    <a:pt x="78" y="10654"/>
                    <a:pt x="0" y="10809"/>
                  </a:cubicBezTo>
                  <a:lnTo>
                    <a:pt x="158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2935650" y="241975"/>
              <a:ext cx="472175" cy="324975"/>
            </a:xfrm>
            <a:custGeom>
              <a:rect b="b" l="l" r="r" t="t"/>
              <a:pathLst>
                <a:path extrusionOk="0" h="12999" w="18887">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929375" y="254100"/>
              <a:ext cx="530750" cy="367575"/>
            </a:xfrm>
            <a:custGeom>
              <a:rect b="b" l="l" r="r" t="t"/>
              <a:pathLst>
                <a:path extrusionOk="0" h="14703" w="2123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929375" y="272500"/>
              <a:ext cx="577250" cy="397600"/>
            </a:xfrm>
            <a:custGeom>
              <a:rect b="b" l="l" r="r" t="t"/>
              <a:pathLst>
                <a:path extrusionOk="0" h="15904" w="2309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935650" y="294775"/>
              <a:ext cx="611175" cy="421825"/>
            </a:xfrm>
            <a:custGeom>
              <a:rect b="b" l="l" r="r" t="t"/>
              <a:pathLst>
                <a:path extrusionOk="0" h="16873" w="24447">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945350" y="318975"/>
              <a:ext cx="637775" cy="439750"/>
            </a:xfrm>
            <a:custGeom>
              <a:rect b="b" l="l" r="r" t="t"/>
              <a:pathLst>
                <a:path extrusionOk="0" h="17590" w="25511">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959875" y="347075"/>
              <a:ext cx="655700" cy="449900"/>
            </a:xfrm>
            <a:custGeom>
              <a:rect b="b" l="l" r="r" t="t"/>
              <a:pathLst>
                <a:path extrusionOk="0" h="17996" w="26228">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977800" y="377575"/>
              <a:ext cx="663925" cy="457650"/>
            </a:xfrm>
            <a:custGeom>
              <a:rect b="b" l="l" r="r" t="t"/>
              <a:pathLst>
                <a:path extrusionOk="0" h="18306" w="26557">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998125" y="409550"/>
              <a:ext cx="669750" cy="460075"/>
            </a:xfrm>
            <a:custGeom>
              <a:rect b="b" l="l" r="r" t="t"/>
              <a:pathLst>
                <a:path extrusionOk="0" h="18403" w="2679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3022350" y="443925"/>
              <a:ext cx="665875" cy="458125"/>
            </a:xfrm>
            <a:custGeom>
              <a:rect b="b" l="l" r="r" t="t"/>
              <a:pathLst>
                <a:path extrusionOk="0" h="18325" w="26635">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3050425" y="480250"/>
              <a:ext cx="655725" cy="451825"/>
            </a:xfrm>
            <a:custGeom>
              <a:rect b="b" l="l" r="r" t="t"/>
              <a:pathLst>
                <a:path extrusionOk="0" h="18073" w="26229">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3082875" y="520425"/>
              <a:ext cx="637300" cy="440225"/>
            </a:xfrm>
            <a:custGeom>
              <a:rect b="b" l="l" r="r" t="t"/>
              <a:pathLst>
                <a:path extrusionOk="0" h="17609" w="25492">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3119200" y="563050"/>
              <a:ext cx="611150" cy="421825"/>
            </a:xfrm>
            <a:custGeom>
              <a:rect b="b" l="l" r="r" t="t"/>
              <a:pathLst>
                <a:path extrusionOk="0" h="16873" w="24446">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3159375" y="609550"/>
              <a:ext cx="575325" cy="397600"/>
            </a:xfrm>
            <a:custGeom>
              <a:rect b="b" l="l" r="r" t="t"/>
              <a:pathLst>
                <a:path extrusionOk="0" h="15904" w="23013">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3203925" y="657975"/>
              <a:ext cx="530775" cy="365150"/>
            </a:xfrm>
            <a:custGeom>
              <a:rect b="b" l="l" r="r" t="t"/>
              <a:pathLst>
                <a:path extrusionOk="0" h="14606" w="21231">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3256225" y="712200"/>
              <a:ext cx="472200" cy="324975"/>
            </a:xfrm>
            <a:custGeom>
              <a:rect b="b" l="l" r="r" t="t"/>
              <a:pathLst>
                <a:path extrusionOk="0" h="12999" w="18888">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3318700" y="772750"/>
              <a:ext cx="393725" cy="270725"/>
            </a:xfrm>
            <a:custGeom>
              <a:rect b="b" l="l" r="r" t="t"/>
              <a:pathLst>
                <a:path extrusionOk="0" h="10829" w="15749">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3399575" y="845375"/>
              <a:ext cx="280425" cy="191800"/>
            </a:xfrm>
            <a:custGeom>
              <a:rect b="b" l="l" r="r" t="t"/>
              <a:pathLst>
                <a:path extrusionOk="0" h="7672" w="11217">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0" name="Google Shape;530;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1" name="Google Shape;531;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4" name="Google Shape;534;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35" name="Google Shape;535;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7" name="Google Shape;557;p10"/>
            <p:cNvCxnSpPr/>
            <p:nvPr/>
          </p:nvCxnSpPr>
          <p:spPr>
            <a:xfrm>
              <a:off x="595389" y="2117083"/>
              <a:ext cx="730500" cy="587400"/>
            </a:xfrm>
            <a:prstGeom prst="straightConnector1">
              <a:avLst/>
            </a:prstGeom>
            <a:noFill/>
            <a:ln cap="flat" cmpd="sng" w="9525">
              <a:solidFill>
                <a:schemeClr val="accent5"/>
              </a:solidFill>
              <a:prstDash val="solid"/>
              <a:round/>
              <a:headEnd len="med" w="med" type="none"/>
              <a:tailEnd len="med" w="med" type="none"/>
            </a:ln>
          </p:spPr>
        </p:cxnSp>
        <p:cxnSp>
          <p:nvCxnSpPr>
            <p:cNvPr id="558" name="Google Shape;558;p10"/>
            <p:cNvCxnSpPr/>
            <p:nvPr/>
          </p:nvCxnSpPr>
          <p:spPr>
            <a:xfrm>
              <a:off x="656919" y="1761100"/>
              <a:ext cx="730500" cy="587400"/>
            </a:xfrm>
            <a:prstGeom prst="straightConnector1">
              <a:avLst/>
            </a:prstGeom>
            <a:noFill/>
            <a:ln cap="flat" cmpd="sng" w="9525">
              <a:solidFill>
                <a:schemeClr val="accent5"/>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1000">
              <a:schemeClr val="lt2"/>
            </a:gs>
            <a:gs pos="49000">
              <a:schemeClr val="accent2"/>
            </a:gs>
            <a:gs pos="75000">
              <a:schemeClr val="lt2"/>
            </a:gs>
            <a:gs pos="100000">
              <a:schemeClr val="accen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67" name="Shape 2267"/>
        <p:cNvGrpSpPr/>
        <p:nvPr/>
      </p:nvGrpSpPr>
      <p:grpSpPr>
        <a:xfrm>
          <a:off x="0" y="0"/>
          <a:ext cx="0" cy="0"/>
          <a:chOff x="0" y="0"/>
          <a:chExt cx="0" cy="0"/>
        </a:xfrm>
      </p:grpSpPr>
      <p:sp>
        <p:nvSpPr>
          <p:cNvPr id="2268" name="Google Shape;2268;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69" name="Google Shape;2269;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922NHgN0Una0dkQS5V-RVXil561E7XyWH0DSFc6ro-8/copy" TargetMode="External"/><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0.jp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photo/hardware-technician-students-practicing-with-computer-components_2948325.htm/?utm_source=slidesgo_template&amp;utm_medium=referral-link&amp;utm_campaign=sg_resources&amp;utm_content=freepik" TargetMode="External"/><Relationship Id="rId4" Type="http://schemas.openxmlformats.org/officeDocument/2006/relationships/hyperlink" Target="https://www.freepik.com/free-photo/smiling-young-male-it-technician-with-hardware-equipment-s_2944530.htm/?utm_source=slidesgo_template&amp;utm_medium=referral-link&amp;utm_campaign=sg_resources&amp;utm_content=freepik" TargetMode="External"/><Relationship Id="rId9" Type="http://schemas.openxmlformats.org/officeDocument/2006/relationships/hyperlink" Target="https://www.freepik.com/premium-photo/technology-background-top-view_12975387.htm/?utm_source=slidesgo_template&amp;utm_medium=referral-link&amp;utm_campaign=sg_resources&amp;utm_content=freepik" TargetMode="External"/><Relationship Id="rId5" Type="http://schemas.openxmlformats.org/officeDocument/2006/relationships/hyperlink" Target="https://www.freepik.com/free-photo/top-view-wires-tech-background_12975376.htm/?utm_source=slidesgo_template&amp;utm_medium=referral-link&amp;utm_campaign=sg_resources&amp;utm_content=freepik" TargetMode="External"/><Relationship Id="rId6" Type="http://schemas.openxmlformats.org/officeDocument/2006/relationships/hyperlink" Target="https://www.freepik.com/free-photo/high-angle-blue-item-technology-background_12975363.htm/?utm_source=slidesgo_template&amp;utm_medium=referral-link&amp;utm_campaign=sg_resources&amp;utm_content=freepik" TargetMode="External"/><Relationship Id="rId7" Type="http://schemas.openxmlformats.org/officeDocument/2006/relationships/hyperlink" Target="https://www.freepik.com/free-photo/technology-background-with-chip_12975356.htm/?utm_source=slidesgo_template&amp;utm_medium=referral-link&amp;utm_campaign=sg_resources&amp;utm_content=freepik" TargetMode="External"/><Relationship Id="rId8" Type="http://schemas.openxmlformats.org/officeDocument/2006/relationships/hyperlink" Target="https://www.freepik.com/free-photo/tech-background-close-up_12975377.htm/?utm_source=slidesgo_template&amp;utm_medium=referral-link&amp;utm_campaign=sg_resources&amp;utm_content=freepik" TargetMode="External"/><Relationship Id="rId11" Type="http://schemas.openxmlformats.org/officeDocument/2006/relationships/hyperlink" Target="https://www.freepik.com/free-photo/hardware-component-background_12975406.htm/?utm_source=slidesgo_template&amp;utm_medium=referral-link&amp;utm_campaign=sg_resources&amp;utm_content=freepik" TargetMode="External"/><Relationship Id="rId10" Type="http://schemas.openxmlformats.org/officeDocument/2006/relationships/hyperlink" Target="https://www.freepik.com/free-photo/hardware-component-close-up_12975351.htm/?utm_source=slidesgo_template&amp;utm_medium=referral-link&amp;utm_campaign=sg_resources&amp;utm_content=freepik" TargetMode="External"/><Relationship Id="rId13" Type="http://schemas.openxmlformats.org/officeDocument/2006/relationships/hyperlink" Target="https://www.freepik.com/free-photo/technology-background-texture_4139994.htm/?utm_source=slidesgo_template&amp;utm_medium=referral-link&amp;utm_campaign=sg_resources&amp;utm_content=freepik" TargetMode="External"/><Relationship Id="rId12" Type="http://schemas.openxmlformats.org/officeDocument/2006/relationships/hyperlink" Target="https://www.freepik.com/free-photo/close-up-technological-pieces-background_12975409.htm/?utm_source=slidesgo_template&amp;utm_medium=referral-link&amp;utm_campaign=sg_resources&amp;utm_content=freepik" TargetMode="External"/><Relationship Id="rId15" Type="http://schemas.openxmlformats.org/officeDocument/2006/relationships/hyperlink" Target="https://www.freepik.com/free-photo/technology-background-texture_4140020.htm/?utm_source=slidesgo_template&amp;utm_medium=referral-link&amp;utm_campaign=sg_resources&amp;utm_content=freepik" TargetMode="External"/><Relationship Id="rId14" Type="http://schemas.openxmlformats.org/officeDocument/2006/relationships/hyperlink" Target="https://www.freepik.com/free-photo/technology-background-texture_4140007.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hoto/top-view-circuit-board-close-up_20282398.htm/?utm_source=slidesgo_template&amp;utm_medium=referral-link&amp;utm_campaign=sg_resources&amp;utm_content=freepik" TargetMode="External"/><Relationship Id="rId22" Type="http://schemas.openxmlformats.org/officeDocument/2006/relationships/hyperlink" Target="https://www.freepik.com/free-photo/circuit-board-close-up-with-different-components_20282415.htm/?utm_source=slidesgo_template&amp;utm_medium=referral-link&amp;utm_campaign=sg_resources&amp;utm_content=freepik" TargetMode="External"/><Relationship Id="rId21" Type="http://schemas.openxmlformats.org/officeDocument/2006/relationships/hyperlink" Target="https://www.freepik.com/free-photo/circuit-board-close-up-with-different-components_20282418.htm/?utm_source=slidesgo_template&amp;utm_medium=referral-link&amp;utm_campaign=sg_resources&amp;utm_content=freepik" TargetMode="External"/><Relationship Id="rId23" Type="http://schemas.openxmlformats.org/officeDocument/2006/relationships/hyperlink" Target="https://www.freepik.com/free-photo/circuit-board-close-up-with-different-components_20282425.htm/?utm_source=slidesgo_template&amp;utm_medium=referral-link&amp;utm_campaign=sg_resources&amp;utm_content=freepik" TargetMode="External"/><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www.freepik.com/free-photo/technology-background-texture_4140018.htm/?utm_source=slidesgo_template&amp;utm_medium=referral-link&amp;utm_campaign=sg_resources&amp;utm_content=freepik" TargetMode="External"/><Relationship Id="rId4" Type="http://schemas.openxmlformats.org/officeDocument/2006/relationships/hyperlink" Target="https://www.freepik.com/free-photo/close-up-hardware-component-background_12975407.htm/?utm_source=slidesgo_template&amp;utm_medium=referral-link&amp;utm_campaign=sg_resources&amp;utm_content=freepik" TargetMode="External"/><Relationship Id="rId9"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5" Type="http://schemas.openxmlformats.org/officeDocument/2006/relationships/hyperlink" Target="https://www.freepik.com/free-photo/young-male-it-technician-repairing-motherboard-table_2948274.htm/?utm_source=slidesgo_template&amp;utm_medium=referral-link&amp;utm_campaign=sg_resources&amp;utm_content=freepik" TargetMode="External"/><Relationship Id="rId6" Type="http://schemas.openxmlformats.org/officeDocument/2006/relationships/hyperlink" Target="https://www.freepik.com/free-photo/it-technician-repairing-hardware-equipment-s-looking-laptop_2944507.htm/?utm_source=slidesgo_template&amp;utm_medium=referral-link&amp;utm_campaign=sg_resources&amp;utm_content=freepik" TargetMode="External"/><Relationship Id="rId7" Type="http://schemas.openxmlformats.org/officeDocument/2006/relationships/hyperlink" Target="https://www.freepik.com/free-photo/red-themed-motherboard-with-processor-socket_5473602.htm/?utm_source=slidesgo_template&amp;utm_medium=referral-link&amp;utm_campaign=sg_resources&amp;utm_content=freepik" TargetMode="External"/><Relationship Id="rId8" Type="http://schemas.openxmlformats.org/officeDocument/2006/relationships/hyperlink" Target="https://www.freepik.com/free-photo/flat-lay-technology-background_12975380.htm/?utm_source=slidesgo_template&amp;utm_medium=referral-link&amp;utm_campaign=sg_resources&amp;utm_content=freepik" TargetMode="External"/><Relationship Id="rId11" Type="http://schemas.openxmlformats.org/officeDocument/2006/relationships/hyperlink" Target="https://www.freepik.com/free-photo/red-themed-motherboard-with-memory-slots_5473606.htm/?utm_source=slidesgo_template&amp;utm_medium=referral-link&amp;utm_campaign=sg_resources&amp;utm_content=freepik" TargetMode="External"/><Relationship Id="rId10" Type="http://schemas.openxmlformats.org/officeDocument/2006/relationships/hyperlink" Target="https://www.freepik.com/free-photo/close-up-wires-tech-background_12975375.htm/?utm_source=slidesgo_template&amp;utm_medium=referral-link&amp;utm_campaign=sg_resources&amp;utm_content=freepik" TargetMode="External"/><Relationship Id="rId13" Type="http://schemas.openxmlformats.org/officeDocument/2006/relationships/hyperlink" Target="https://www.freepik.com/free-photo/close-up-woman-working-research_13637380.htm/?utm_source=slidesgo_template&amp;utm_medium=referral-link&amp;utm_campaign=sg_resources&amp;utm_content=freepik" TargetMode="External"/><Relationship Id="rId12" Type="http://schemas.openxmlformats.org/officeDocument/2006/relationships/hyperlink" Target="https://www.freepik.com/free-photo/top-view-circuit-board-close-up_20282389.htm/?utm_source=slidesgo_template&amp;utm_medium=referral-link&amp;utm_campaign=sg_resources&amp;utm_content=freepik" TargetMode="External"/><Relationship Id="rId15" Type="http://schemas.openxmlformats.org/officeDocument/2006/relationships/hyperlink" Target="https://www.freepik.com/free-photo/circuit-board-close-up-with-different-components_20282438.htm/?utm_source=slidesgo_template&amp;utm_medium=referral-link&amp;utm_campaign=sg_resources&amp;utm_content=freepik" TargetMode="External"/><Relationship Id="rId14" Type="http://schemas.openxmlformats.org/officeDocument/2006/relationships/hyperlink" Target="https://www.freepik.com/free-photo/medium-shot-beautiful-woman-posing_13436009.htm/?utm_source=slidesgo_template&amp;utm_medium=referral-link&amp;utm_campaign=sg_resources&amp;utm_content=freepik" TargetMode="External"/><Relationship Id="rId17" Type="http://schemas.openxmlformats.org/officeDocument/2006/relationships/hyperlink" Target="https://www.freepik.com/free-photo/circuit-board-close-up-with-different-components_20282416.htm/?utm_source=slidesgo_template&amp;utm_medium=referral-link&amp;utm_campaign=sg_resources&amp;utm_content=freepik" TargetMode="External"/><Relationship Id="rId16" Type="http://schemas.openxmlformats.org/officeDocument/2006/relationships/hyperlink" Target="https://www.freepik.com/free-photo/circuit-board-close-up-with-different-components_20282432.htm/?utm_source=slidesgo_template&amp;utm_medium=referral-link&amp;utm_campaign=sg_resources&amp;utm_content=freepik" TargetMode="External"/><Relationship Id="rId19" Type="http://schemas.openxmlformats.org/officeDocument/2006/relationships/hyperlink" Target="https://www.freepik.com/free-photo/circuit-board-close-up-with-different-components_20282423.htm/?utm_source=slidesgo_template&amp;utm_medium=referral-link&amp;utm_campaign=sg_resources&amp;utm_content=freepik" TargetMode="External"/><Relationship Id="rId18" Type="http://schemas.openxmlformats.org/officeDocument/2006/relationships/hyperlink" Target="https://www.freepik.com/free-photo/top-view-circuit-board-close-up_2028238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Hin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0.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8.png"/><Relationship Id="rId14" Type="http://schemas.openxmlformats.org/officeDocument/2006/relationships/image" Target="../media/image12.png"/><Relationship Id="rId17" Type="http://schemas.openxmlformats.org/officeDocument/2006/relationships/image" Target="../media/image19.png"/><Relationship Id="rId16" Type="http://schemas.openxmlformats.org/officeDocument/2006/relationships/image" Target="../media/image1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9"/>
          <p:cNvSpPr txBox="1"/>
          <p:nvPr>
            <p:ph type="ctrTitle"/>
          </p:nvPr>
        </p:nvSpPr>
        <p:spPr>
          <a:xfrm>
            <a:off x="847200" y="1183975"/>
            <a:ext cx="3914100" cy="246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50">
                <a:solidFill>
                  <a:schemeClr val="accent3"/>
                </a:solidFill>
              </a:rPr>
              <a:t>Bachelor's Degree in</a:t>
            </a:r>
            <a:r>
              <a:rPr lang="en" sz="2600">
                <a:solidFill>
                  <a:schemeClr val="dk1"/>
                </a:solidFill>
              </a:rPr>
              <a:t> </a:t>
            </a:r>
            <a:r>
              <a:rPr lang="en" sz="5100"/>
              <a:t>Electronics</a:t>
            </a:r>
            <a:r>
              <a:rPr lang="en"/>
              <a:t> </a:t>
            </a:r>
            <a:r>
              <a:rPr lang="en" sz="4700"/>
              <a:t>Engineering</a:t>
            </a:r>
            <a:endParaRPr sz="4700"/>
          </a:p>
        </p:txBody>
      </p:sp>
      <p:sp>
        <p:nvSpPr>
          <p:cNvPr id="2278" name="Google Shape;2278;p39"/>
          <p:cNvSpPr txBox="1"/>
          <p:nvPr>
            <p:ph idx="1" type="subTitle"/>
          </p:nvPr>
        </p:nvSpPr>
        <p:spPr>
          <a:xfrm>
            <a:off x="847125" y="3738100"/>
            <a:ext cx="39141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pic>
        <p:nvPicPr>
          <p:cNvPr id="2279" name="Google Shape;2279;p39"/>
          <p:cNvPicPr preferRelativeResize="0"/>
          <p:nvPr>
            <p:ph idx="2" type="pic"/>
          </p:nvPr>
        </p:nvPicPr>
        <p:blipFill rotWithShape="1">
          <a:blip r:embed="rId3">
            <a:alphaModFix/>
          </a:blip>
          <a:srcRect b="1140" l="0" r="28734" t="6094"/>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48"/>
          <p:cNvSpPr/>
          <p:nvPr/>
        </p:nvSpPr>
        <p:spPr>
          <a:xfrm>
            <a:off x="4405225" y="2140725"/>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4405225" y="3448150"/>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4405225" y="4087500"/>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4405225" y="2815975"/>
            <a:ext cx="333600" cy="333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3" name="Google Shape;2393;p48"/>
          <p:cNvCxnSpPr>
            <a:endCxn id="2389" idx="2"/>
          </p:cNvCxnSpPr>
          <p:nvPr/>
        </p:nvCxnSpPr>
        <p:spPr>
          <a:xfrm>
            <a:off x="2674225" y="1869375"/>
            <a:ext cx="1731000" cy="438300"/>
          </a:xfrm>
          <a:prstGeom prst="bentConnector3">
            <a:avLst>
              <a:gd fmla="val 50000" name="adj1"/>
            </a:avLst>
          </a:prstGeom>
          <a:noFill/>
          <a:ln cap="flat" cmpd="sng" w="9525">
            <a:solidFill>
              <a:schemeClr val="accent3"/>
            </a:solidFill>
            <a:prstDash val="solid"/>
            <a:round/>
            <a:headEnd len="med" w="med" type="none"/>
            <a:tailEnd len="med" w="med" type="none"/>
          </a:ln>
        </p:spPr>
      </p:cxnSp>
      <p:cxnSp>
        <p:nvCxnSpPr>
          <p:cNvPr id="2394" name="Google Shape;2394;p48"/>
          <p:cNvCxnSpPr>
            <a:stCxn id="2395" idx="3"/>
            <a:endCxn id="2392" idx="2"/>
          </p:cNvCxnSpPr>
          <p:nvPr/>
        </p:nvCxnSpPr>
        <p:spPr>
          <a:xfrm flipH="1" rot="10800000">
            <a:off x="2674150" y="2982904"/>
            <a:ext cx="1731000" cy="435000"/>
          </a:xfrm>
          <a:prstGeom prst="bentConnector3">
            <a:avLst>
              <a:gd fmla="val 50002" name="adj1"/>
            </a:avLst>
          </a:prstGeom>
          <a:noFill/>
          <a:ln cap="flat" cmpd="sng" w="9525">
            <a:solidFill>
              <a:schemeClr val="accent3"/>
            </a:solidFill>
            <a:prstDash val="solid"/>
            <a:round/>
            <a:headEnd len="med" w="med" type="none"/>
            <a:tailEnd len="med" w="med" type="none"/>
          </a:ln>
        </p:spPr>
      </p:cxnSp>
      <p:cxnSp>
        <p:nvCxnSpPr>
          <p:cNvPr id="2396" name="Google Shape;2396;p48"/>
          <p:cNvCxnSpPr>
            <a:stCxn id="2397" idx="1"/>
            <a:endCxn id="2390" idx="6"/>
          </p:cNvCxnSpPr>
          <p:nvPr/>
        </p:nvCxnSpPr>
        <p:spPr>
          <a:xfrm flipH="1">
            <a:off x="4738730" y="1869525"/>
            <a:ext cx="1731000" cy="1745700"/>
          </a:xfrm>
          <a:prstGeom prst="bentConnector3">
            <a:avLst>
              <a:gd fmla="val 31381" name="adj1"/>
            </a:avLst>
          </a:prstGeom>
          <a:noFill/>
          <a:ln cap="flat" cmpd="sng" w="9525">
            <a:solidFill>
              <a:schemeClr val="accent3"/>
            </a:solidFill>
            <a:prstDash val="solid"/>
            <a:round/>
            <a:headEnd len="med" w="med" type="none"/>
            <a:tailEnd len="med" w="med" type="none"/>
          </a:ln>
        </p:spPr>
      </p:cxnSp>
      <p:cxnSp>
        <p:nvCxnSpPr>
          <p:cNvPr id="2398" name="Google Shape;2398;p48"/>
          <p:cNvCxnSpPr>
            <a:stCxn id="2399" idx="1"/>
            <a:endCxn id="2391" idx="6"/>
          </p:cNvCxnSpPr>
          <p:nvPr/>
        </p:nvCxnSpPr>
        <p:spPr>
          <a:xfrm flipH="1">
            <a:off x="4738730" y="3417904"/>
            <a:ext cx="1731000" cy="836400"/>
          </a:xfrm>
          <a:prstGeom prst="bentConnector3">
            <a:avLst>
              <a:gd fmla="val 18101" name="adj1"/>
            </a:avLst>
          </a:prstGeom>
          <a:noFill/>
          <a:ln cap="flat" cmpd="sng" w="9525">
            <a:solidFill>
              <a:schemeClr val="accent3"/>
            </a:solidFill>
            <a:prstDash val="solid"/>
            <a:round/>
            <a:headEnd len="med" w="med" type="none"/>
            <a:tailEnd len="med" w="med" type="none"/>
          </a:ln>
        </p:spPr>
      </p:cxnSp>
      <p:sp>
        <p:nvSpPr>
          <p:cNvPr id="2400" name="Google Shape;2400;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Career </a:t>
            </a:r>
            <a:r>
              <a:rPr lang="en"/>
              <a:t>objectives</a:t>
            </a:r>
            <a:endParaRPr/>
          </a:p>
        </p:txBody>
      </p:sp>
      <p:grpSp>
        <p:nvGrpSpPr>
          <p:cNvPr id="2401" name="Google Shape;2401;p48"/>
          <p:cNvGrpSpPr/>
          <p:nvPr/>
        </p:nvGrpSpPr>
        <p:grpSpPr>
          <a:xfrm>
            <a:off x="2929208" y="1614443"/>
            <a:ext cx="3285587" cy="2988552"/>
            <a:chOff x="926675" y="238125"/>
            <a:chExt cx="5755100" cy="5232975"/>
          </a:xfrm>
        </p:grpSpPr>
        <p:sp>
          <p:nvSpPr>
            <p:cNvPr id="2402" name="Google Shape;2402;p4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 name="Google Shape;2406;p48"/>
          <p:cNvSpPr txBox="1"/>
          <p:nvPr>
            <p:ph idx="4294967295" type="subTitle"/>
          </p:nvPr>
        </p:nvSpPr>
        <p:spPr>
          <a:xfrm>
            <a:off x="720080" y="1962370"/>
            <a:ext cx="1954200" cy="55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2407" name="Google Shape;2407;p48"/>
          <p:cNvSpPr txBox="1"/>
          <p:nvPr>
            <p:ph idx="4294967295" type="subTitle"/>
          </p:nvPr>
        </p:nvSpPr>
        <p:spPr>
          <a:xfrm>
            <a:off x="6469921" y="1962370"/>
            <a:ext cx="1954200" cy="5559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100"/>
              <a:buFont typeface="Arial"/>
              <a:buNone/>
            </a:pPr>
            <a:r>
              <a:rPr lang="en">
                <a:solidFill>
                  <a:schemeClr val="dk1"/>
                </a:solidFill>
              </a:rPr>
              <a:t>It is composed of hydrogen and helium</a:t>
            </a:r>
            <a:endParaRPr>
              <a:solidFill>
                <a:schemeClr val="dk1"/>
              </a:solidFill>
            </a:endParaRPr>
          </a:p>
        </p:txBody>
      </p:sp>
      <p:sp>
        <p:nvSpPr>
          <p:cNvPr id="2408" name="Google Shape;2408;p48"/>
          <p:cNvSpPr txBox="1"/>
          <p:nvPr>
            <p:ph idx="4294967295" type="subTitle"/>
          </p:nvPr>
        </p:nvSpPr>
        <p:spPr>
          <a:xfrm>
            <a:off x="719996" y="3523800"/>
            <a:ext cx="1954200" cy="55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rPr>
              <a:t>It’s the biggest </a:t>
            </a:r>
            <a:r>
              <a:rPr lang="en"/>
              <a:t>planet </a:t>
            </a:r>
            <a:r>
              <a:rPr lang="en">
                <a:solidFill>
                  <a:schemeClr val="dk1"/>
                </a:solidFill>
              </a:rPr>
              <a:t>in the Solar System</a:t>
            </a:r>
            <a:endParaRPr>
              <a:solidFill>
                <a:schemeClr val="dk1"/>
              </a:solidFill>
            </a:endParaRPr>
          </a:p>
        </p:txBody>
      </p:sp>
      <p:sp>
        <p:nvSpPr>
          <p:cNvPr id="2409" name="Google Shape;2409;p48"/>
          <p:cNvSpPr txBox="1"/>
          <p:nvPr>
            <p:ph idx="4294967295" type="subTitle"/>
          </p:nvPr>
        </p:nvSpPr>
        <p:spPr>
          <a:xfrm>
            <a:off x="6469803" y="3523800"/>
            <a:ext cx="1954200" cy="555900"/>
          </a:xfrm>
          <a:prstGeom prst="rect">
            <a:avLst/>
          </a:prstGeom>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100"/>
              <a:buFont typeface="Arial"/>
              <a:buNone/>
            </a:pPr>
            <a:r>
              <a:rPr lang="en"/>
              <a:t>Despite being red, Mars is a cold planet</a:t>
            </a:r>
            <a:endParaRPr>
              <a:solidFill>
                <a:schemeClr val="dk1"/>
              </a:solidFill>
            </a:endParaRPr>
          </a:p>
        </p:txBody>
      </p:sp>
      <p:sp>
        <p:nvSpPr>
          <p:cNvPr id="2410" name="Google Shape;2410;p48"/>
          <p:cNvSpPr txBox="1"/>
          <p:nvPr>
            <p:ph idx="4294967295" type="subTitle"/>
          </p:nvPr>
        </p:nvSpPr>
        <p:spPr>
          <a:xfrm>
            <a:off x="719950" y="1630725"/>
            <a:ext cx="1954200" cy="477600"/>
          </a:xfrm>
          <a:prstGeom prst="rect">
            <a:avLst/>
          </a:prstGeom>
        </p:spPr>
        <p:txBody>
          <a:bodyPr anchorCtr="0" anchor="b" bIns="91425" lIns="91425" spcFirstLastPara="1" rIns="91425" wrap="square" tIns="91425">
            <a:noAutofit/>
          </a:bodyPr>
          <a:lstStyle/>
          <a:p>
            <a:pPr indent="0" lvl="0" marL="0" marR="0" rtl="0" algn="l">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397" name="Google Shape;2397;p48"/>
          <p:cNvSpPr txBox="1"/>
          <p:nvPr>
            <p:ph idx="4294967295" type="subTitle"/>
          </p:nvPr>
        </p:nvSpPr>
        <p:spPr>
          <a:xfrm>
            <a:off x="6469730" y="1630725"/>
            <a:ext cx="1954200" cy="477600"/>
          </a:xfrm>
          <a:prstGeom prst="rect">
            <a:avLst/>
          </a:prstGeom>
        </p:spPr>
        <p:txBody>
          <a:bodyPr anchorCtr="0" anchor="b" bIns="91425" lIns="91425" spcFirstLastPara="1" rIns="91425" wrap="square" tIns="91425">
            <a:noAutofit/>
          </a:bodyPr>
          <a:lstStyle/>
          <a:p>
            <a:pPr indent="0" lvl="0" marL="0" marR="0" rtl="0" algn="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395" name="Google Shape;2395;p48"/>
          <p:cNvSpPr txBox="1"/>
          <p:nvPr>
            <p:ph idx="4294967295" type="subTitle"/>
          </p:nvPr>
        </p:nvSpPr>
        <p:spPr>
          <a:xfrm>
            <a:off x="719950" y="3179104"/>
            <a:ext cx="1954200" cy="477600"/>
          </a:xfrm>
          <a:prstGeom prst="rect">
            <a:avLst/>
          </a:prstGeom>
        </p:spPr>
        <p:txBody>
          <a:bodyPr anchorCtr="0" anchor="b" bIns="91425" lIns="91425" spcFirstLastPara="1" rIns="91425" wrap="square" tIns="91425">
            <a:noAutofit/>
          </a:bodyPr>
          <a:lstStyle/>
          <a:p>
            <a:pPr indent="0" lvl="0" marL="0" marR="0" rtl="0" algn="l">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399" name="Google Shape;2399;p48"/>
          <p:cNvSpPr txBox="1"/>
          <p:nvPr>
            <p:ph idx="4294967295" type="subTitle"/>
          </p:nvPr>
        </p:nvSpPr>
        <p:spPr>
          <a:xfrm>
            <a:off x="6469730" y="3179104"/>
            <a:ext cx="1954200" cy="477600"/>
          </a:xfrm>
          <a:prstGeom prst="rect">
            <a:avLst/>
          </a:prstGeom>
        </p:spPr>
        <p:txBody>
          <a:bodyPr anchorCtr="0" anchor="b" bIns="91425" lIns="91425" spcFirstLastPara="1" rIns="91425" wrap="square" tIns="91425">
            <a:noAutofit/>
          </a:bodyPr>
          <a:lstStyle/>
          <a:p>
            <a:pPr indent="0" lvl="0" marL="0" marR="0" rtl="0" algn="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4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What are the </a:t>
            </a:r>
            <a:r>
              <a:rPr lang="en"/>
              <a:t>job positions?</a:t>
            </a:r>
            <a:endParaRPr/>
          </a:p>
        </p:txBody>
      </p:sp>
      <p:sp>
        <p:nvSpPr>
          <p:cNvPr id="2416" name="Google Shape;2416;p49"/>
          <p:cNvSpPr txBox="1"/>
          <p:nvPr>
            <p:ph idx="1" type="subTitle"/>
          </p:nvPr>
        </p:nvSpPr>
        <p:spPr>
          <a:xfrm>
            <a:off x="3778749" y="196379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2417" name="Google Shape;2417;p49"/>
          <p:cNvSpPr txBox="1"/>
          <p:nvPr>
            <p:ph idx="2" type="subTitle"/>
          </p:nvPr>
        </p:nvSpPr>
        <p:spPr>
          <a:xfrm>
            <a:off x="6192753" y="196379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a:t>
            </a:r>
            <a:r>
              <a:rPr lang="en">
                <a:solidFill>
                  <a:schemeClr val="dk1"/>
                </a:solidFill>
              </a:rPr>
              <a:t>is composed of hydrogen and helium</a:t>
            </a:r>
            <a:endParaRPr>
              <a:solidFill>
                <a:schemeClr val="dk1"/>
              </a:solidFill>
            </a:endParaRPr>
          </a:p>
        </p:txBody>
      </p:sp>
      <p:sp>
        <p:nvSpPr>
          <p:cNvPr id="2418" name="Google Shape;2418;p49"/>
          <p:cNvSpPr txBox="1"/>
          <p:nvPr>
            <p:ph idx="3" type="subTitle"/>
          </p:nvPr>
        </p:nvSpPr>
        <p:spPr>
          <a:xfrm>
            <a:off x="3778653" y="352520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Jupiter i</a:t>
            </a:r>
            <a:r>
              <a:rPr lang="en">
                <a:solidFill>
                  <a:schemeClr val="dk1"/>
                </a:solidFill>
              </a:rPr>
              <a:t>s the biggest </a:t>
            </a:r>
            <a:r>
              <a:rPr lang="en"/>
              <a:t>planet </a:t>
            </a:r>
            <a:r>
              <a:rPr lang="en">
                <a:solidFill>
                  <a:schemeClr val="dk1"/>
                </a:solidFill>
              </a:rPr>
              <a:t>in the Solar System</a:t>
            </a:r>
            <a:endParaRPr>
              <a:solidFill>
                <a:schemeClr val="dk1"/>
              </a:solidFill>
            </a:endParaRPr>
          </a:p>
        </p:txBody>
      </p:sp>
      <p:sp>
        <p:nvSpPr>
          <p:cNvPr id="2419" name="Google Shape;2419;p49"/>
          <p:cNvSpPr txBox="1"/>
          <p:nvPr>
            <p:ph idx="4" type="subTitle"/>
          </p:nvPr>
        </p:nvSpPr>
        <p:spPr>
          <a:xfrm>
            <a:off x="6192619" y="3525209"/>
            <a:ext cx="2231400" cy="55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a:t>
            </a:r>
            <a:endParaRPr>
              <a:solidFill>
                <a:schemeClr val="dk1"/>
              </a:solidFill>
            </a:endParaRPr>
          </a:p>
        </p:txBody>
      </p:sp>
      <p:sp>
        <p:nvSpPr>
          <p:cNvPr id="2420" name="Google Shape;2420;p49"/>
          <p:cNvSpPr txBox="1"/>
          <p:nvPr>
            <p:ph idx="5" type="subTitle"/>
          </p:nvPr>
        </p:nvSpPr>
        <p:spPr>
          <a:xfrm>
            <a:off x="3778600" y="1646525"/>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Machinery</a:t>
            </a:r>
            <a:endParaRPr>
              <a:solidFill>
                <a:schemeClr val="dk1"/>
              </a:solidFill>
            </a:endParaRPr>
          </a:p>
        </p:txBody>
      </p:sp>
      <p:sp>
        <p:nvSpPr>
          <p:cNvPr id="2421" name="Google Shape;2421;p49"/>
          <p:cNvSpPr txBox="1"/>
          <p:nvPr>
            <p:ph idx="6" type="subTitle"/>
          </p:nvPr>
        </p:nvSpPr>
        <p:spPr>
          <a:xfrm>
            <a:off x="6192536" y="1646525"/>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Hardware</a:t>
            </a:r>
            <a:endParaRPr>
              <a:solidFill>
                <a:schemeClr val="dk1"/>
              </a:solidFill>
            </a:endParaRPr>
          </a:p>
        </p:txBody>
      </p:sp>
      <p:sp>
        <p:nvSpPr>
          <p:cNvPr id="2422" name="Google Shape;2422;p49"/>
          <p:cNvSpPr txBox="1"/>
          <p:nvPr>
            <p:ph idx="7" type="subTitle"/>
          </p:nvPr>
        </p:nvSpPr>
        <p:spPr>
          <a:xfrm>
            <a:off x="3778600" y="3194884"/>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Robotics</a:t>
            </a:r>
            <a:endParaRPr>
              <a:solidFill>
                <a:schemeClr val="dk1"/>
              </a:solidFill>
            </a:endParaRPr>
          </a:p>
        </p:txBody>
      </p:sp>
      <p:sp>
        <p:nvSpPr>
          <p:cNvPr id="2423" name="Google Shape;2423;p49"/>
          <p:cNvSpPr txBox="1"/>
          <p:nvPr>
            <p:ph idx="8" type="subTitle"/>
          </p:nvPr>
        </p:nvSpPr>
        <p:spPr>
          <a:xfrm>
            <a:off x="6192536" y="3194884"/>
            <a:ext cx="22314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Building</a:t>
            </a:r>
            <a:endParaRPr>
              <a:solidFill>
                <a:schemeClr val="dk1"/>
              </a:solidFill>
            </a:endParaRPr>
          </a:p>
        </p:txBody>
      </p:sp>
      <p:pic>
        <p:nvPicPr>
          <p:cNvPr id="2424" name="Google Shape;2424;p49"/>
          <p:cNvPicPr preferRelativeResize="0"/>
          <p:nvPr>
            <p:ph idx="9" type="pic"/>
          </p:nvPr>
        </p:nvPicPr>
        <p:blipFill rotWithShape="1">
          <a:blip r:embed="rId3">
            <a:alphaModFix/>
          </a:blip>
          <a:srcRect b="248" l="16363" r="23720" t="248"/>
          <a:stretch/>
        </p:blipFill>
        <p:spPr>
          <a:xfrm>
            <a:off x="921425" y="1443900"/>
            <a:ext cx="2579101" cy="2854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5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S</a:t>
            </a:r>
            <a:r>
              <a:rPr lang="en">
                <a:solidFill>
                  <a:schemeClr val="accent3"/>
                </a:solidFill>
              </a:rPr>
              <a:t>tudy</a:t>
            </a:r>
            <a:r>
              <a:rPr lang="en"/>
              <a:t> process</a:t>
            </a:r>
            <a:endParaRPr>
              <a:solidFill>
                <a:schemeClr val="dk1"/>
              </a:solidFill>
            </a:endParaRPr>
          </a:p>
        </p:txBody>
      </p:sp>
      <p:sp>
        <p:nvSpPr>
          <p:cNvPr id="2430" name="Google Shape;2430;p50"/>
          <p:cNvSpPr txBox="1"/>
          <p:nvPr>
            <p:ph idx="4294967295" type="subTitle"/>
          </p:nvPr>
        </p:nvSpPr>
        <p:spPr>
          <a:xfrm>
            <a:off x="727100" y="3986251"/>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The Moon is Earth’s only natural satellite</a:t>
            </a:r>
            <a:endParaRPr>
              <a:solidFill>
                <a:schemeClr val="dk1"/>
              </a:solidFill>
            </a:endParaRPr>
          </a:p>
        </p:txBody>
      </p:sp>
      <p:sp>
        <p:nvSpPr>
          <p:cNvPr id="2431" name="Google Shape;2431;p50"/>
          <p:cNvSpPr txBox="1"/>
          <p:nvPr>
            <p:ph idx="4294967295" type="title"/>
          </p:nvPr>
        </p:nvSpPr>
        <p:spPr>
          <a:xfrm>
            <a:off x="727100" y="36699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Study</a:t>
            </a:r>
            <a:endParaRPr sz="2400">
              <a:solidFill>
                <a:schemeClr val="dk1"/>
              </a:solidFill>
            </a:endParaRPr>
          </a:p>
        </p:txBody>
      </p:sp>
      <p:sp>
        <p:nvSpPr>
          <p:cNvPr id="2432" name="Google Shape;2432;p50"/>
          <p:cNvSpPr txBox="1"/>
          <p:nvPr>
            <p:ph idx="4294967295" type="subTitle"/>
          </p:nvPr>
        </p:nvSpPr>
        <p:spPr>
          <a:xfrm>
            <a:off x="2595558" y="3275773"/>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doesn’t have a solid surface</a:t>
            </a:r>
            <a:endParaRPr>
              <a:solidFill>
                <a:schemeClr val="dk1"/>
              </a:solidFill>
            </a:endParaRPr>
          </a:p>
        </p:txBody>
      </p:sp>
      <p:sp>
        <p:nvSpPr>
          <p:cNvPr id="2433" name="Google Shape;2433;p50"/>
          <p:cNvSpPr txBox="1"/>
          <p:nvPr>
            <p:ph idx="4294967295" type="title"/>
          </p:nvPr>
        </p:nvSpPr>
        <p:spPr>
          <a:xfrm>
            <a:off x="2595558" y="29594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Understand</a:t>
            </a:r>
            <a:endParaRPr sz="2400"/>
          </a:p>
        </p:txBody>
      </p:sp>
      <p:sp>
        <p:nvSpPr>
          <p:cNvPr id="2434" name="Google Shape;2434;p50"/>
          <p:cNvSpPr txBox="1"/>
          <p:nvPr>
            <p:ph idx="4294967295" type="subTitle"/>
          </p:nvPr>
        </p:nvSpPr>
        <p:spPr>
          <a:xfrm>
            <a:off x="4464017" y="3986269"/>
            <a:ext cx="2084400" cy="61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solidFill>
                <a:schemeClr val="dk1"/>
              </a:solidFill>
            </a:endParaRPr>
          </a:p>
        </p:txBody>
      </p:sp>
      <p:sp>
        <p:nvSpPr>
          <p:cNvPr id="2435" name="Google Shape;2435;p50"/>
          <p:cNvSpPr txBox="1"/>
          <p:nvPr>
            <p:ph idx="4294967295" type="title"/>
          </p:nvPr>
        </p:nvSpPr>
        <p:spPr>
          <a:xfrm>
            <a:off x="4464029" y="36699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Remember</a:t>
            </a:r>
            <a:endParaRPr sz="2400">
              <a:solidFill>
                <a:schemeClr val="dk1"/>
              </a:solidFill>
            </a:endParaRPr>
          </a:p>
        </p:txBody>
      </p:sp>
      <p:sp>
        <p:nvSpPr>
          <p:cNvPr id="2436" name="Google Shape;2436;p50"/>
          <p:cNvSpPr txBox="1"/>
          <p:nvPr>
            <p:ph idx="4294967295" type="subTitle"/>
          </p:nvPr>
        </p:nvSpPr>
        <p:spPr>
          <a:xfrm>
            <a:off x="6332475" y="3275768"/>
            <a:ext cx="2084400" cy="6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a:t>
            </a:r>
            <a:r>
              <a:rPr lang="en">
                <a:solidFill>
                  <a:schemeClr val="dk1"/>
                </a:solidFill>
              </a:rPr>
              <a:t> the farthest planet from the Sun</a:t>
            </a:r>
            <a:endParaRPr>
              <a:solidFill>
                <a:schemeClr val="dk1"/>
              </a:solidFill>
            </a:endParaRPr>
          </a:p>
        </p:txBody>
      </p:sp>
      <p:sp>
        <p:nvSpPr>
          <p:cNvPr id="2437" name="Google Shape;2437;p50"/>
          <p:cNvSpPr txBox="1"/>
          <p:nvPr>
            <p:ph idx="4294967295" type="title"/>
          </p:nvPr>
        </p:nvSpPr>
        <p:spPr>
          <a:xfrm>
            <a:off x="6332498" y="2959400"/>
            <a:ext cx="2084400" cy="439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t>Exercise</a:t>
            </a:r>
            <a:endParaRPr sz="2400">
              <a:solidFill>
                <a:schemeClr val="dk1"/>
              </a:solidFill>
            </a:endParaRPr>
          </a:p>
        </p:txBody>
      </p:sp>
      <p:sp>
        <p:nvSpPr>
          <p:cNvPr id="2438" name="Google Shape;2438;p50"/>
          <p:cNvSpPr txBox="1"/>
          <p:nvPr>
            <p:ph idx="4294967295" type="title"/>
          </p:nvPr>
        </p:nvSpPr>
        <p:spPr>
          <a:xfrm>
            <a:off x="1323200" y="2854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439" name="Google Shape;2439;p50"/>
          <p:cNvSpPr txBox="1"/>
          <p:nvPr>
            <p:ph idx="4294967295" type="title"/>
          </p:nvPr>
        </p:nvSpPr>
        <p:spPr>
          <a:xfrm>
            <a:off x="3191658" y="21439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440" name="Google Shape;2440;p50"/>
          <p:cNvSpPr txBox="1"/>
          <p:nvPr>
            <p:ph idx="4294967295" type="title"/>
          </p:nvPr>
        </p:nvSpPr>
        <p:spPr>
          <a:xfrm>
            <a:off x="5060109" y="28544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441" name="Google Shape;2441;p50"/>
          <p:cNvSpPr txBox="1"/>
          <p:nvPr>
            <p:ph idx="4294967295" type="title"/>
          </p:nvPr>
        </p:nvSpPr>
        <p:spPr>
          <a:xfrm>
            <a:off x="6928559" y="214397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2442" name="Google Shape;2442;p50"/>
          <p:cNvSpPr/>
          <p:nvPr/>
        </p:nvSpPr>
        <p:spPr>
          <a:xfrm>
            <a:off x="1323200" y="20492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3191658" y="13387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5057375" y="20492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6923100" y="1338750"/>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50"/>
          <p:cNvGrpSpPr/>
          <p:nvPr/>
        </p:nvGrpSpPr>
        <p:grpSpPr>
          <a:xfrm>
            <a:off x="3451856" y="1373798"/>
            <a:ext cx="371785" cy="370879"/>
            <a:chOff x="-41111350" y="3239100"/>
            <a:chExt cx="318200" cy="317425"/>
          </a:xfrm>
        </p:grpSpPr>
        <p:sp>
          <p:nvSpPr>
            <p:cNvPr id="2447" name="Google Shape;2447;p5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50"/>
          <p:cNvGrpSpPr/>
          <p:nvPr/>
        </p:nvGrpSpPr>
        <p:grpSpPr>
          <a:xfrm>
            <a:off x="5313901" y="2083518"/>
            <a:ext cx="379146" cy="370967"/>
            <a:chOff x="-41117650" y="3605525"/>
            <a:chExt cx="324500" cy="317500"/>
          </a:xfrm>
        </p:grpSpPr>
        <p:sp>
          <p:nvSpPr>
            <p:cNvPr id="2452" name="Google Shape;2452;p5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50"/>
          <p:cNvGrpSpPr/>
          <p:nvPr/>
        </p:nvGrpSpPr>
        <p:grpSpPr>
          <a:xfrm>
            <a:off x="1532084" y="2083567"/>
            <a:ext cx="429504" cy="370879"/>
            <a:chOff x="-42651700" y="3217825"/>
            <a:chExt cx="367600" cy="317425"/>
          </a:xfrm>
        </p:grpSpPr>
        <p:sp>
          <p:nvSpPr>
            <p:cNvPr id="2456" name="Google Shape;2456;p5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50"/>
          <p:cNvSpPr/>
          <p:nvPr/>
        </p:nvSpPr>
        <p:spPr>
          <a:xfrm>
            <a:off x="7217273" y="13725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1" name="Google Shape;2461;p50"/>
          <p:cNvCxnSpPr>
            <a:stCxn id="2442" idx="2"/>
            <a:endCxn id="2438" idx="0"/>
          </p:cNvCxnSpPr>
          <p:nvPr/>
        </p:nvCxnSpPr>
        <p:spPr>
          <a:xfrm>
            <a:off x="1769300" y="2488750"/>
            <a:ext cx="0" cy="365700"/>
          </a:xfrm>
          <a:prstGeom prst="straightConnector1">
            <a:avLst/>
          </a:prstGeom>
          <a:noFill/>
          <a:ln cap="flat" cmpd="sng" w="9525">
            <a:solidFill>
              <a:schemeClr val="accent3"/>
            </a:solidFill>
            <a:prstDash val="solid"/>
            <a:round/>
            <a:headEnd len="med" w="med" type="none"/>
            <a:tailEnd len="med" w="med" type="none"/>
          </a:ln>
        </p:spPr>
      </p:cxnSp>
      <p:cxnSp>
        <p:nvCxnSpPr>
          <p:cNvPr id="2462" name="Google Shape;2462;p50"/>
          <p:cNvCxnSpPr>
            <a:stCxn id="2438" idx="2"/>
            <a:endCxn id="2431" idx="0"/>
          </p:cNvCxnSpPr>
          <p:nvPr/>
        </p:nvCxnSpPr>
        <p:spPr>
          <a:xfrm>
            <a:off x="1769300" y="32939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3" name="Google Shape;2463;p50"/>
          <p:cNvCxnSpPr>
            <a:stCxn id="2443" idx="2"/>
            <a:endCxn id="2439" idx="0"/>
          </p:cNvCxnSpPr>
          <p:nvPr/>
        </p:nvCxnSpPr>
        <p:spPr>
          <a:xfrm>
            <a:off x="3637758" y="1778250"/>
            <a:ext cx="0" cy="365700"/>
          </a:xfrm>
          <a:prstGeom prst="straightConnector1">
            <a:avLst/>
          </a:prstGeom>
          <a:noFill/>
          <a:ln cap="flat" cmpd="sng" w="9525">
            <a:solidFill>
              <a:schemeClr val="accent3"/>
            </a:solidFill>
            <a:prstDash val="solid"/>
            <a:round/>
            <a:headEnd len="med" w="med" type="none"/>
            <a:tailEnd len="med" w="med" type="none"/>
          </a:ln>
        </p:spPr>
      </p:cxnSp>
      <p:cxnSp>
        <p:nvCxnSpPr>
          <p:cNvPr id="2464" name="Google Shape;2464;p50"/>
          <p:cNvCxnSpPr>
            <a:stCxn id="2439" idx="2"/>
            <a:endCxn id="2433" idx="0"/>
          </p:cNvCxnSpPr>
          <p:nvPr/>
        </p:nvCxnSpPr>
        <p:spPr>
          <a:xfrm>
            <a:off x="3637758" y="25834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5" name="Google Shape;2465;p50"/>
          <p:cNvCxnSpPr>
            <a:stCxn id="2440" idx="2"/>
            <a:endCxn id="2435" idx="0"/>
          </p:cNvCxnSpPr>
          <p:nvPr/>
        </p:nvCxnSpPr>
        <p:spPr>
          <a:xfrm>
            <a:off x="5506209" y="3293975"/>
            <a:ext cx="0" cy="375900"/>
          </a:xfrm>
          <a:prstGeom prst="straightConnector1">
            <a:avLst/>
          </a:prstGeom>
          <a:noFill/>
          <a:ln cap="flat" cmpd="sng" w="9525">
            <a:solidFill>
              <a:schemeClr val="accent3"/>
            </a:solidFill>
            <a:prstDash val="solid"/>
            <a:round/>
            <a:headEnd len="med" w="med" type="none"/>
            <a:tailEnd len="med" w="med" type="none"/>
          </a:ln>
        </p:spPr>
      </p:cxnSp>
      <p:cxnSp>
        <p:nvCxnSpPr>
          <p:cNvPr id="2466" name="Google Shape;2466;p50"/>
          <p:cNvCxnSpPr>
            <a:stCxn id="2444" idx="2"/>
            <a:endCxn id="2440" idx="0"/>
          </p:cNvCxnSpPr>
          <p:nvPr/>
        </p:nvCxnSpPr>
        <p:spPr>
          <a:xfrm>
            <a:off x="5503475" y="2488750"/>
            <a:ext cx="2700" cy="365700"/>
          </a:xfrm>
          <a:prstGeom prst="straightConnector1">
            <a:avLst/>
          </a:prstGeom>
          <a:noFill/>
          <a:ln cap="flat" cmpd="sng" w="9525">
            <a:solidFill>
              <a:schemeClr val="accent3"/>
            </a:solidFill>
            <a:prstDash val="solid"/>
            <a:round/>
            <a:headEnd len="med" w="med" type="none"/>
            <a:tailEnd len="med" w="med" type="none"/>
          </a:ln>
        </p:spPr>
      </p:cxnSp>
      <p:cxnSp>
        <p:nvCxnSpPr>
          <p:cNvPr id="2467" name="Google Shape;2467;p50"/>
          <p:cNvCxnSpPr>
            <a:stCxn id="2445" idx="2"/>
            <a:endCxn id="2441" idx="0"/>
          </p:cNvCxnSpPr>
          <p:nvPr/>
        </p:nvCxnSpPr>
        <p:spPr>
          <a:xfrm>
            <a:off x="7369200" y="1778250"/>
            <a:ext cx="5400" cy="365700"/>
          </a:xfrm>
          <a:prstGeom prst="straightConnector1">
            <a:avLst/>
          </a:prstGeom>
          <a:noFill/>
          <a:ln cap="flat" cmpd="sng" w="9525">
            <a:solidFill>
              <a:schemeClr val="accent3"/>
            </a:solidFill>
            <a:prstDash val="solid"/>
            <a:round/>
            <a:headEnd len="med" w="med" type="none"/>
            <a:tailEnd len="med" w="med" type="none"/>
          </a:ln>
        </p:spPr>
      </p:cxnSp>
      <p:cxnSp>
        <p:nvCxnSpPr>
          <p:cNvPr id="2468" name="Google Shape;2468;p50"/>
          <p:cNvCxnSpPr>
            <a:stCxn id="2441" idx="2"/>
            <a:endCxn id="2437" idx="0"/>
          </p:cNvCxnSpPr>
          <p:nvPr/>
        </p:nvCxnSpPr>
        <p:spPr>
          <a:xfrm>
            <a:off x="7374659" y="2583475"/>
            <a:ext cx="0" cy="3759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5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What do </a:t>
            </a:r>
            <a:r>
              <a:rPr lang="en">
                <a:solidFill>
                  <a:schemeClr val="accent3"/>
                </a:solidFill>
              </a:rPr>
              <a:t>electronics</a:t>
            </a:r>
            <a:r>
              <a:rPr lang="en">
                <a:solidFill>
                  <a:schemeClr val="accent3"/>
                </a:solidFill>
              </a:rPr>
              <a:t> </a:t>
            </a:r>
            <a:r>
              <a:rPr lang="en"/>
              <a:t>engineers do?</a:t>
            </a:r>
            <a:endParaRPr>
              <a:solidFill>
                <a:schemeClr val="dk1"/>
              </a:solidFill>
            </a:endParaRPr>
          </a:p>
        </p:txBody>
      </p:sp>
      <p:sp>
        <p:nvSpPr>
          <p:cNvPr id="2474" name="Google Shape;2474;p51"/>
          <p:cNvSpPr txBox="1"/>
          <p:nvPr>
            <p:ph idx="1" type="subTitle"/>
          </p:nvPr>
        </p:nvSpPr>
        <p:spPr>
          <a:xfrm>
            <a:off x="1031900"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475" name="Google Shape;2475;p51"/>
          <p:cNvSpPr txBox="1"/>
          <p:nvPr>
            <p:ph idx="2" type="subTitle"/>
          </p:nvPr>
        </p:nvSpPr>
        <p:spPr>
          <a:xfrm>
            <a:off x="3506695"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but it’s terribly hot</a:t>
            </a:r>
            <a:endParaRPr/>
          </a:p>
        </p:txBody>
      </p:sp>
      <p:sp>
        <p:nvSpPr>
          <p:cNvPr id="2476" name="Google Shape;2476;p51"/>
          <p:cNvSpPr txBox="1"/>
          <p:nvPr>
            <p:ph idx="3" type="subTitle"/>
          </p:nvPr>
        </p:nvSpPr>
        <p:spPr>
          <a:xfrm>
            <a:off x="5981490" y="194827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2477" name="Google Shape;2477;p51"/>
          <p:cNvSpPr txBox="1"/>
          <p:nvPr>
            <p:ph idx="4" type="subTitle"/>
          </p:nvPr>
        </p:nvSpPr>
        <p:spPr>
          <a:xfrm>
            <a:off x="1031900"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2478" name="Google Shape;2478;p51"/>
          <p:cNvSpPr txBox="1"/>
          <p:nvPr>
            <p:ph idx="5" type="subTitle"/>
          </p:nvPr>
        </p:nvSpPr>
        <p:spPr>
          <a:xfrm>
            <a:off x="3506695"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and has several rings</a:t>
            </a:r>
            <a:endParaRPr/>
          </a:p>
        </p:txBody>
      </p:sp>
      <p:sp>
        <p:nvSpPr>
          <p:cNvPr id="2479" name="Google Shape;2479;p51"/>
          <p:cNvSpPr txBox="1"/>
          <p:nvPr>
            <p:ph idx="6" type="subTitle"/>
          </p:nvPr>
        </p:nvSpPr>
        <p:spPr>
          <a:xfrm>
            <a:off x="5981490" y="3405323"/>
            <a:ext cx="2130600" cy="5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a:t>
            </a:r>
            <a:r>
              <a:rPr lang="en"/>
              <a:t> the farthest planet from the Sun</a:t>
            </a:r>
            <a:endParaRPr/>
          </a:p>
        </p:txBody>
      </p:sp>
      <p:sp>
        <p:nvSpPr>
          <p:cNvPr id="2480" name="Google Shape;2480;p51"/>
          <p:cNvSpPr txBox="1"/>
          <p:nvPr>
            <p:ph idx="7" type="subTitle"/>
          </p:nvPr>
        </p:nvSpPr>
        <p:spPr>
          <a:xfrm>
            <a:off x="1031900"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481" name="Google Shape;2481;p51"/>
          <p:cNvSpPr txBox="1"/>
          <p:nvPr>
            <p:ph idx="8" type="subTitle"/>
          </p:nvPr>
        </p:nvSpPr>
        <p:spPr>
          <a:xfrm>
            <a:off x="3506700"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82" name="Google Shape;2482;p51"/>
          <p:cNvSpPr txBox="1"/>
          <p:nvPr>
            <p:ph idx="9" type="subTitle"/>
          </p:nvPr>
        </p:nvSpPr>
        <p:spPr>
          <a:xfrm>
            <a:off x="5981513" y="1639450"/>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483" name="Google Shape;2483;p51"/>
          <p:cNvSpPr txBox="1"/>
          <p:nvPr>
            <p:ph idx="13" type="subTitle"/>
          </p:nvPr>
        </p:nvSpPr>
        <p:spPr>
          <a:xfrm>
            <a:off x="1031900"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84" name="Google Shape;2484;p51"/>
          <p:cNvSpPr txBox="1"/>
          <p:nvPr>
            <p:ph idx="14" type="subTitle"/>
          </p:nvPr>
        </p:nvSpPr>
        <p:spPr>
          <a:xfrm>
            <a:off x="3506700"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485" name="Google Shape;2485;p51"/>
          <p:cNvSpPr txBox="1"/>
          <p:nvPr>
            <p:ph idx="15" type="subTitle"/>
          </p:nvPr>
        </p:nvSpPr>
        <p:spPr>
          <a:xfrm>
            <a:off x="5981513" y="3091847"/>
            <a:ext cx="21306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52"/>
          <p:cNvSpPr txBox="1"/>
          <p:nvPr>
            <p:ph type="title"/>
          </p:nvPr>
        </p:nvSpPr>
        <p:spPr>
          <a:xfrm>
            <a:off x="719900" y="882475"/>
            <a:ext cx="7704000" cy="13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Awesome</a:t>
            </a:r>
            <a:r>
              <a:rPr lang="en">
                <a:solidFill>
                  <a:schemeClr val="dk1"/>
                </a:solidFill>
              </a:rPr>
              <a:t> words</a:t>
            </a:r>
            <a:endParaRPr>
              <a:solidFill>
                <a:schemeClr val="dk1"/>
              </a:solidFill>
            </a:endParaRPr>
          </a:p>
        </p:txBody>
      </p:sp>
      <p:pic>
        <p:nvPicPr>
          <p:cNvPr id="2491" name="Google Shape;2491;p52"/>
          <p:cNvPicPr preferRelativeResize="0"/>
          <p:nvPr>
            <p:ph idx="2" type="pic"/>
          </p:nvPr>
        </p:nvPicPr>
        <p:blipFill rotWithShape="1">
          <a:blip r:embed="rId3">
            <a:alphaModFix/>
          </a:blip>
          <a:srcRect b="42017" l="0" r="0" t="42017"/>
          <a:stretch/>
        </p:blipFill>
        <p:spPr>
          <a:xfrm>
            <a:off x="720000" y="2416025"/>
            <a:ext cx="7704000" cy="1845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pic>
        <p:nvPicPr>
          <p:cNvPr id="2496" name="Google Shape;2496;p53"/>
          <p:cNvPicPr preferRelativeResize="0"/>
          <p:nvPr>
            <p:ph idx="3" type="pic"/>
          </p:nvPr>
        </p:nvPicPr>
        <p:blipFill rotWithShape="1">
          <a:blip r:embed="rId3">
            <a:alphaModFix/>
          </a:blip>
          <a:srcRect b="0" l="8380" r="45851" t="0"/>
          <a:stretch/>
        </p:blipFill>
        <p:spPr>
          <a:xfrm>
            <a:off x="1133538" y="986850"/>
            <a:ext cx="2579101" cy="3169800"/>
          </a:xfrm>
          <a:prstGeom prst="rect">
            <a:avLst/>
          </a:prstGeom>
        </p:spPr>
      </p:pic>
      <p:sp>
        <p:nvSpPr>
          <p:cNvPr id="2497" name="Google Shape;2497;p53"/>
          <p:cNvSpPr txBox="1"/>
          <p:nvPr>
            <p:ph type="title"/>
          </p:nvPr>
        </p:nvSpPr>
        <p:spPr>
          <a:xfrm>
            <a:off x="4493688" y="2322775"/>
            <a:ext cx="3930300" cy="8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Study</a:t>
            </a:r>
            <a:r>
              <a:rPr lang="en">
                <a:solidFill>
                  <a:schemeClr val="accent3"/>
                </a:solidFill>
              </a:rPr>
              <a:t> </a:t>
            </a:r>
            <a:r>
              <a:rPr lang="en"/>
              <a:t>plan</a:t>
            </a:r>
            <a:endParaRPr/>
          </a:p>
        </p:txBody>
      </p:sp>
      <p:sp>
        <p:nvSpPr>
          <p:cNvPr id="2498" name="Google Shape;2498;p53"/>
          <p:cNvSpPr txBox="1"/>
          <p:nvPr>
            <p:ph idx="2" type="title"/>
          </p:nvPr>
        </p:nvSpPr>
        <p:spPr>
          <a:xfrm>
            <a:off x="5928113" y="1387550"/>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99" name="Google Shape;2499;p53"/>
          <p:cNvSpPr txBox="1"/>
          <p:nvPr>
            <p:ph idx="1" type="subTitle"/>
          </p:nvPr>
        </p:nvSpPr>
        <p:spPr>
          <a:xfrm>
            <a:off x="4493613" y="3273450"/>
            <a:ext cx="39303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54"/>
          <p:cNvSpPr txBox="1"/>
          <p:nvPr>
            <p:ph type="title"/>
          </p:nvPr>
        </p:nvSpPr>
        <p:spPr>
          <a:xfrm>
            <a:off x="720000" y="3647562"/>
            <a:ext cx="42081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—Someone</a:t>
            </a:r>
            <a:r>
              <a:rPr lang="en">
                <a:solidFill>
                  <a:schemeClr val="dk1"/>
                </a:solidFill>
              </a:rPr>
              <a:t> Famous</a:t>
            </a:r>
            <a:endParaRPr>
              <a:solidFill>
                <a:schemeClr val="dk1"/>
              </a:solidFill>
            </a:endParaRPr>
          </a:p>
        </p:txBody>
      </p:sp>
      <p:sp>
        <p:nvSpPr>
          <p:cNvPr id="2505" name="Google Shape;2505;p54"/>
          <p:cNvSpPr txBox="1"/>
          <p:nvPr>
            <p:ph idx="1" type="subTitle"/>
          </p:nvPr>
        </p:nvSpPr>
        <p:spPr>
          <a:xfrm>
            <a:off x="720000" y="996438"/>
            <a:ext cx="4208100" cy="28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2506" name="Google Shape;2506;p54"/>
          <p:cNvPicPr preferRelativeResize="0"/>
          <p:nvPr>
            <p:ph idx="2" type="pic"/>
          </p:nvPr>
        </p:nvPicPr>
        <p:blipFill rotWithShape="1">
          <a:blip r:embed="rId3">
            <a:alphaModFix/>
          </a:blip>
          <a:srcRect b="0" l="34871" r="11097" t="0"/>
          <a:stretch/>
        </p:blipFill>
        <p:spPr>
          <a:xfrm>
            <a:off x="5532700" y="986850"/>
            <a:ext cx="2579101" cy="31698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0" name="Shape 2510"/>
        <p:cNvGrpSpPr/>
        <p:nvPr/>
      </p:nvGrpSpPr>
      <p:grpSpPr>
        <a:xfrm>
          <a:off x="0" y="0"/>
          <a:ext cx="0" cy="0"/>
          <a:chOff x="0" y="0"/>
          <a:chExt cx="0" cy="0"/>
        </a:xfrm>
      </p:grpSpPr>
      <p:sp>
        <p:nvSpPr>
          <p:cNvPr id="2511" name="Google Shape;2511;p55"/>
          <p:cNvSpPr txBox="1"/>
          <p:nvPr>
            <p:ph type="title"/>
          </p:nvPr>
        </p:nvSpPr>
        <p:spPr>
          <a:xfrm>
            <a:off x="720000" y="4015675"/>
            <a:ext cx="7704000" cy="58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pictur</a:t>
            </a:r>
            <a:r>
              <a:rPr lang="en">
                <a:solidFill>
                  <a:schemeClr val="accent3"/>
                </a:solidFill>
              </a:rPr>
              <a:t>e</a:t>
            </a:r>
            <a:r>
              <a:rPr lang="en">
                <a:solidFill>
                  <a:schemeClr val="accent3"/>
                </a:solidFill>
              </a:rPr>
              <a:t> is worth</a:t>
            </a:r>
            <a:r>
              <a:rPr lang="en">
                <a:solidFill>
                  <a:schemeClr val="dk1"/>
                </a:solidFill>
              </a:rPr>
              <a:t> a thousand words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56"/>
          <p:cNvSpPr txBox="1"/>
          <p:nvPr>
            <p:ph type="title"/>
          </p:nvPr>
        </p:nvSpPr>
        <p:spPr>
          <a:xfrm>
            <a:off x="713100" y="1599713"/>
            <a:ext cx="4265700" cy="115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An image </a:t>
            </a:r>
            <a:r>
              <a:rPr lang="en">
                <a:solidFill>
                  <a:schemeClr val="accent3"/>
                </a:solidFill>
              </a:rPr>
              <a:t>reinforces</a:t>
            </a:r>
            <a:r>
              <a:rPr lang="en">
                <a:solidFill>
                  <a:schemeClr val="dk1"/>
                </a:solidFill>
              </a:rPr>
              <a:t> the concept</a:t>
            </a:r>
            <a:endParaRPr>
              <a:solidFill>
                <a:schemeClr val="dk1"/>
              </a:solidFill>
            </a:endParaRPr>
          </a:p>
        </p:txBody>
      </p:sp>
      <p:sp>
        <p:nvSpPr>
          <p:cNvPr id="2517" name="Google Shape;2517;p56"/>
          <p:cNvSpPr txBox="1"/>
          <p:nvPr>
            <p:ph idx="1" type="subTitle"/>
          </p:nvPr>
        </p:nvSpPr>
        <p:spPr>
          <a:xfrm>
            <a:off x="713131" y="2676163"/>
            <a:ext cx="4265700" cy="86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Images reveal large amounts of data, so remember: use an image instead of a long text. Your </a:t>
            </a:r>
            <a:r>
              <a:rPr lang="en"/>
              <a:t>audience</a:t>
            </a:r>
            <a:r>
              <a:rPr lang="en"/>
              <a:t> will appreciate it</a:t>
            </a:r>
            <a:endParaRPr/>
          </a:p>
        </p:txBody>
      </p:sp>
      <p:pic>
        <p:nvPicPr>
          <p:cNvPr id="2518" name="Google Shape;2518;p56"/>
          <p:cNvPicPr preferRelativeResize="0"/>
          <p:nvPr>
            <p:ph idx="2" type="pic"/>
          </p:nvPr>
        </p:nvPicPr>
        <p:blipFill rotWithShape="1">
          <a:blip r:embed="rId3">
            <a:alphaModFix/>
          </a:blip>
          <a:srcRect b="16612" l="0" r="0" t="16618"/>
          <a:stretch/>
        </p:blipFill>
        <p:spPr>
          <a:xfrm>
            <a:off x="5251225" y="1195450"/>
            <a:ext cx="2748301" cy="27525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57"/>
          <p:cNvSpPr txBox="1"/>
          <p:nvPr>
            <p:ph type="title"/>
          </p:nvPr>
        </p:nvSpPr>
        <p:spPr>
          <a:xfrm>
            <a:off x="1788075" y="913275"/>
            <a:ext cx="5567700" cy="11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10,000,</a:t>
            </a:r>
            <a:r>
              <a:rPr lang="en"/>
              <a:t>000</a:t>
            </a:r>
            <a:endParaRPr/>
          </a:p>
        </p:txBody>
      </p:sp>
      <p:sp>
        <p:nvSpPr>
          <p:cNvPr id="2524" name="Google Shape;2524;p57"/>
          <p:cNvSpPr txBox="1"/>
          <p:nvPr>
            <p:ph idx="1" type="subTitle"/>
          </p:nvPr>
        </p:nvSpPr>
        <p:spPr>
          <a:xfrm>
            <a:off x="1788076" y="2215550"/>
            <a:ext cx="55677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2525" name="Google Shape;2525;p57"/>
          <p:cNvPicPr preferRelativeResize="0"/>
          <p:nvPr>
            <p:ph idx="2" type="pic"/>
          </p:nvPr>
        </p:nvPicPr>
        <p:blipFill rotWithShape="1">
          <a:blip r:embed="rId3">
            <a:alphaModFix/>
          </a:blip>
          <a:srcRect b="11866" l="845" r="864" t="30668"/>
          <a:stretch/>
        </p:blipFill>
        <p:spPr>
          <a:xfrm>
            <a:off x="1788125" y="2772325"/>
            <a:ext cx="5567699" cy="1831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4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Contents of</a:t>
            </a:r>
            <a:r>
              <a:rPr lang="en">
                <a:solidFill>
                  <a:schemeClr val="dk1"/>
                </a:solidFill>
              </a:rPr>
              <a:t> this template</a:t>
            </a:r>
            <a:endParaRPr>
              <a:solidFill>
                <a:schemeClr val="dk1"/>
              </a:solidFill>
            </a:endParaRPr>
          </a:p>
        </p:txBody>
      </p:sp>
      <p:graphicFrame>
        <p:nvGraphicFramePr>
          <p:cNvPr id="2285" name="Google Shape;2285;p40"/>
          <p:cNvGraphicFramePr/>
          <p:nvPr/>
        </p:nvGraphicFramePr>
        <p:xfrm>
          <a:off x="720000" y="1761738"/>
          <a:ext cx="3000000" cy="3000000"/>
        </p:xfrm>
        <a:graphic>
          <a:graphicData uri="http://schemas.openxmlformats.org/drawingml/2006/table">
            <a:tbl>
              <a:tblPr>
                <a:noFill/>
                <a:tableStyleId>{B2CCBE0B-4CB8-4436-A4CF-8A1F351D8455}</a:tableStyleId>
              </a:tblPr>
              <a:tblGrid>
                <a:gridCol w="2619875"/>
                <a:gridCol w="5084125"/>
              </a:tblGrid>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3">
                            <a:extLst>
                              <a:ext uri="{A12FA001-AC4F-418D-AE19-62706E023703}">
                                <ahyp:hlinkClr val="tx"/>
                              </a:ext>
                            </a:extLst>
                          </a:hlinkClick>
                        </a:rPr>
                        <a:t>Fonts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To view this template correctly in PowerPoint, download and install the fonts we used</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4">
                            <a:extLst>
                              <a:ext uri="{A12FA001-AC4F-418D-AE19-62706E023703}">
                                <ahyp:hlinkClr val="tx"/>
                              </a:ext>
                            </a:extLst>
                          </a:hlinkClick>
                        </a:rPr>
                        <a:t>Used and</a:t>
                      </a:r>
                      <a:r>
                        <a:rPr b="1" lang="en" sz="1100">
                          <a:solidFill>
                            <a:schemeClr val="lt1"/>
                          </a:solidFill>
                          <a:latin typeface="Poppins"/>
                          <a:ea typeface="Poppins"/>
                          <a:cs typeface="Poppins"/>
                          <a:sym typeface="Poppins"/>
                        </a:rPr>
                        <a:t> </a:t>
                      </a:r>
                      <a:r>
                        <a:rPr b="1" lang="en" sz="1100">
                          <a:solidFill>
                            <a:schemeClr val="lt1"/>
                          </a:solidFill>
                          <a:uFill>
                            <a:noFill/>
                          </a:uFill>
                          <a:latin typeface="Poppins"/>
                          <a:ea typeface="Poppins"/>
                          <a:cs typeface="Poppins"/>
                          <a:sym typeface="Poppins"/>
                          <a:hlinkClick action="ppaction://hlinksldjump" r:id="rId5">
                            <a:extLst>
                              <a:ext uri="{A12FA001-AC4F-418D-AE19-62706E023703}">
                                <ahyp:hlinkClr val="tx"/>
                              </a:ext>
                            </a:extLst>
                          </a:hlinkClick>
                        </a:rPr>
                        <a:t>alternative</a:t>
                      </a:r>
                      <a:r>
                        <a:rPr b="1" lang="en" sz="1100">
                          <a:solidFill>
                            <a:schemeClr val="lt1"/>
                          </a:solidFill>
                          <a:uFill>
                            <a:noFill/>
                          </a:uFill>
                          <a:latin typeface="Poppins"/>
                          <a:ea typeface="Poppins"/>
                          <a:cs typeface="Poppins"/>
                          <a:sym typeface="Poppins"/>
                          <a:hlinkClick action="ppaction://hlinksldjump" r:id="rId6">
                            <a:extLst>
                              <a:ext uri="{A12FA001-AC4F-418D-AE19-62706E023703}">
                                <ahyp:hlinkClr val="tx"/>
                              </a:ext>
                            </a:extLst>
                          </a:hlinkClick>
                        </a:rPr>
                        <a:t> resources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marR="0" rtl="0" algn="l">
                        <a:lnSpc>
                          <a:spcPct val="100000"/>
                        </a:lnSpc>
                        <a:spcBef>
                          <a:spcPts val="0"/>
                        </a:spcBef>
                        <a:spcAft>
                          <a:spcPts val="1600"/>
                        </a:spcAft>
                        <a:buNone/>
                      </a:pPr>
                      <a:r>
                        <a:rPr lang="en" sz="1000">
                          <a:solidFill>
                            <a:schemeClr val="dk1"/>
                          </a:solidFill>
                          <a:latin typeface="Hind"/>
                          <a:ea typeface="Hind"/>
                          <a:cs typeface="Hind"/>
                          <a:sym typeface="Hind"/>
                        </a:rPr>
                        <a:t>An assortment of graphic resources that are suitable for use in this presentation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7">
                            <a:extLst>
                              <a:ext uri="{A12FA001-AC4F-418D-AE19-62706E023703}">
                                <ahyp:hlinkClr val="tx"/>
                              </a:ext>
                            </a:extLst>
                          </a:hlinkClick>
                        </a:rPr>
                        <a:t>Thanks slide</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must keep it so that proper credits for our design are given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8">
                            <a:extLst>
                              <a:ext uri="{A12FA001-AC4F-418D-AE19-62706E023703}">
                                <ahyp:hlinkClr val="tx"/>
                              </a:ext>
                            </a:extLst>
                          </a:hlinkClick>
                        </a:rPr>
                        <a:t>Colors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All the colors used in this presentation</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uFill>
                            <a:noFill/>
                          </a:uFill>
                          <a:latin typeface="Poppins"/>
                          <a:ea typeface="Poppins"/>
                          <a:cs typeface="Poppins"/>
                          <a:sym typeface="Poppins"/>
                          <a:hlinkClick action="ppaction://hlinksldjump" r:id="rId9">
                            <a:extLst>
                              <a:ext uri="{A12FA001-AC4F-418D-AE19-62706E023703}">
                                <ahyp:hlinkClr val="tx"/>
                              </a:ext>
                            </a:extLst>
                          </a:hlinkClick>
                        </a:rPr>
                        <a:t>Icons and</a:t>
                      </a:r>
                      <a:r>
                        <a:rPr b="1" lang="en" sz="1100">
                          <a:solidFill>
                            <a:schemeClr val="lt1"/>
                          </a:solidFill>
                          <a:latin typeface="Poppins"/>
                          <a:ea typeface="Poppins"/>
                          <a:cs typeface="Poppins"/>
                          <a:sym typeface="Poppins"/>
                        </a:rPr>
                        <a:t> </a:t>
                      </a:r>
                      <a:r>
                        <a:rPr b="1" lang="en" sz="1100">
                          <a:solidFill>
                            <a:schemeClr val="lt1"/>
                          </a:solidFill>
                          <a:uFill>
                            <a:noFill/>
                          </a:u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0"/>
                        </a:spcAft>
                        <a:buNone/>
                      </a:pPr>
                      <a:r>
                        <a:rPr lang="en" sz="1000">
                          <a:solidFill>
                            <a:schemeClr val="dk1"/>
                          </a:solidFill>
                          <a:latin typeface="Hind"/>
                          <a:ea typeface="Hind"/>
                          <a:cs typeface="Hind"/>
                          <a:sym typeface="Hind"/>
                        </a:rPr>
                        <a:t>These can be used in the template, and their size and color can be edited</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350500">
                <a:tc>
                  <a:txBody>
                    <a:bodyPr/>
                    <a:lstStyle/>
                    <a:p>
                      <a:pPr indent="0" lvl="0" marL="0" rtl="0" algn="l">
                        <a:spcBef>
                          <a:spcPts val="0"/>
                        </a:spcBef>
                        <a:spcAft>
                          <a:spcPts val="0"/>
                        </a:spcAft>
                        <a:buNone/>
                      </a:pPr>
                      <a:r>
                        <a:rPr b="1" lang="en" sz="1100">
                          <a:solidFill>
                            <a:schemeClr val="lt1"/>
                          </a:solidFill>
                          <a:latin typeface="Poppins"/>
                          <a:ea typeface="Poppins"/>
                          <a:cs typeface="Poppins"/>
                          <a:sym typeface="Poppins"/>
                        </a:rPr>
                        <a:t>Editable presentation theme </a:t>
                      </a:r>
                      <a:endParaRPr b="1" sz="1100">
                        <a:solidFill>
                          <a:schemeClr val="lt1"/>
                        </a:solidFill>
                        <a:latin typeface="Poppins"/>
                        <a:ea typeface="Poppins"/>
                        <a:cs typeface="Poppins"/>
                        <a:sym typeface="Poppi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l">
                        <a:spcBef>
                          <a:spcPts val="0"/>
                        </a:spcBef>
                        <a:spcAft>
                          <a:spcPts val="1600"/>
                        </a:spcAft>
                        <a:buNone/>
                      </a:pPr>
                      <a:r>
                        <a:rPr lang="en" sz="1000">
                          <a:solidFill>
                            <a:schemeClr val="dk1"/>
                          </a:solidFill>
                          <a:latin typeface="Hind"/>
                          <a:ea typeface="Hind"/>
                          <a:cs typeface="Hind"/>
                          <a:sym typeface="Hind"/>
                        </a:rPr>
                        <a:t>You can edit the master slides easily. For more info, click </a:t>
                      </a:r>
                      <a:r>
                        <a:rPr b="1" lang="en" sz="1100">
                          <a:solidFill>
                            <a:schemeClr val="dk1"/>
                          </a:solidFill>
                          <a:uFill>
                            <a:noFill/>
                          </a:uFill>
                          <a:latin typeface="Hind"/>
                          <a:ea typeface="Hind"/>
                          <a:cs typeface="Hind"/>
                          <a:sym typeface="Hind"/>
                          <a:hlinkClick r:id="rId11">
                            <a:extLst>
                              <a:ext uri="{A12FA001-AC4F-418D-AE19-62706E023703}">
                                <ahyp:hlinkClr val="tx"/>
                              </a:ext>
                            </a:extLst>
                          </a:hlinkClick>
                        </a:rPr>
                        <a:t>here</a:t>
                      </a:r>
                      <a:endParaRPr sz="1000">
                        <a:solidFill>
                          <a:schemeClr val="dk1"/>
                        </a:solidFill>
                        <a:latin typeface="Hind"/>
                        <a:ea typeface="Hind"/>
                        <a:cs typeface="Hind"/>
                        <a:sym typeface="Hind"/>
                      </a:endParaRPr>
                    </a:p>
                  </a:txBody>
                  <a:tcPr marT="91425" marB="91425" marR="91425" marL="91425">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
        <p:nvSpPr>
          <p:cNvPr id="2286" name="Google Shape;2286;p40"/>
          <p:cNvSpPr txBox="1"/>
          <p:nvPr/>
        </p:nvSpPr>
        <p:spPr>
          <a:xfrm>
            <a:off x="720000" y="1135163"/>
            <a:ext cx="7704000" cy="3435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You can delete this slide when you’re done editing the presentation</a:t>
            </a:r>
            <a:endParaRPr b="1">
              <a:solidFill>
                <a:schemeClr val="dk1"/>
              </a:solidFill>
              <a:latin typeface="Hind"/>
              <a:ea typeface="Hind"/>
              <a:cs typeface="Hind"/>
              <a:sym typeface="Hind"/>
            </a:endParaRPr>
          </a:p>
        </p:txBody>
      </p:sp>
      <p:sp>
        <p:nvSpPr>
          <p:cNvPr id="2287" name="Google Shape;2287;p40"/>
          <p:cNvSpPr txBox="1"/>
          <p:nvPr/>
        </p:nvSpPr>
        <p:spPr>
          <a:xfrm>
            <a:off x="1066475" y="4147800"/>
            <a:ext cx="3242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Hind"/>
                <a:ea typeface="Hind"/>
                <a:cs typeface="Hind"/>
                <a:sym typeface="Hind"/>
              </a:rPr>
              <a:t>For more info:</a:t>
            </a:r>
            <a:br>
              <a:rPr b="1" lang="en" sz="800">
                <a:solidFill>
                  <a:schemeClr val="dk1"/>
                </a:solidFill>
                <a:latin typeface="Hind"/>
                <a:ea typeface="Hind"/>
                <a:cs typeface="Hind"/>
                <a:sym typeface="Hind"/>
              </a:rPr>
            </a:br>
            <a:r>
              <a:rPr b="1" lang="en" sz="1000">
                <a:solidFill>
                  <a:schemeClr val="dk1"/>
                </a:solidFill>
                <a:uFill>
                  <a:noFill/>
                </a:uFill>
                <a:latin typeface="Hind"/>
                <a:ea typeface="Hind"/>
                <a:cs typeface="Hind"/>
                <a:sym typeface="Hind"/>
                <a:hlinkClick r:id="rId12">
                  <a:extLst>
                    <a:ext uri="{A12FA001-AC4F-418D-AE19-62706E023703}">
                      <ahyp:hlinkClr val="tx"/>
                    </a:ext>
                  </a:extLst>
                </a:hlinkClick>
              </a:rPr>
              <a:t>SLIDESGO </a:t>
            </a:r>
            <a:r>
              <a:rPr b="1" lang="en" sz="1000">
                <a:solidFill>
                  <a:schemeClr val="dk1"/>
                </a:solidFill>
                <a:latin typeface="Hind"/>
                <a:ea typeface="Hind"/>
                <a:cs typeface="Hind"/>
                <a:sym typeface="Hind"/>
              </a:rPr>
              <a:t>| </a:t>
            </a:r>
            <a:r>
              <a:rPr b="1" lang="en" sz="1000">
                <a:solidFill>
                  <a:schemeClr val="dk1"/>
                </a:solidFill>
                <a:uFill>
                  <a:noFill/>
                </a:uFill>
                <a:latin typeface="Hind"/>
                <a:ea typeface="Hind"/>
                <a:cs typeface="Hind"/>
                <a:sym typeface="Hind"/>
                <a:hlinkClick r:id="rId13">
                  <a:extLst>
                    <a:ext uri="{A12FA001-AC4F-418D-AE19-62706E023703}">
                      <ahyp:hlinkClr val="tx"/>
                    </a:ext>
                  </a:extLst>
                </a:hlinkClick>
              </a:rPr>
              <a:t>BLOG</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4">
                  <a:extLst>
                    <a:ext uri="{A12FA001-AC4F-418D-AE19-62706E023703}">
                      <ahyp:hlinkClr val="tx"/>
                    </a:ext>
                  </a:extLst>
                </a:hlinkClick>
              </a:rPr>
              <a:t>FAQ</a:t>
            </a:r>
            <a:r>
              <a:rPr b="1" lang="en" sz="1000">
                <a:solidFill>
                  <a:schemeClr val="dk1"/>
                </a:solidFill>
                <a:latin typeface="Hind"/>
                <a:ea typeface="Hind"/>
                <a:cs typeface="Hind"/>
                <a:sym typeface="Hind"/>
              </a:rPr>
              <a:t>s</a:t>
            </a:r>
            <a:endParaRPr b="1" sz="1000">
              <a:solidFill>
                <a:schemeClr val="dk1"/>
              </a:solidFill>
              <a:latin typeface="Hind"/>
              <a:ea typeface="Hind"/>
              <a:cs typeface="Hind"/>
              <a:sym typeface="Hind"/>
            </a:endParaRPr>
          </a:p>
        </p:txBody>
      </p:sp>
      <p:sp>
        <p:nvSpPr>
          <p:cNvPr id="2288" name="Google Shape;2288;p40"/>
          <p:cNvSpPr txBox="1"/>
          <p:nvPr/>
        </p:nvSpPr>
        <p:spPr>
          <a:xfrm>
            <a:off x="4835259" y="4147800"/>
            <a:ext cx="3242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Hind"/>
                <a:ea typeface="Hind"/>
                <a:cs typeface="Hind"/>
                <a:sym typeface="Hind"/>
              </a:rPr>
              <a:t>You can visit our sister </a:t>
            </a:r>
            <a:r>
              <a:rPr b="1" lang="en" sz="800">
                <a:solidFill>
                  <a:schemeClr val="dk1"/>
                </a:solidFill>
                <a:latin typeface="Hind"/>
                <a:ea typeface="Hind"/>
                <a:cs typeface="Hind"/>
                <a:sym typeface="Hind"/>
              </a:rPr>
              <a:t>projects</a:t>
            </a:r>
            <a:r>
              <a:rPr b="1" lang="en" sz="800">
                <a:solidFill>
                  <a:schemeClr val="dk1"/>
                </a:solidFill>
                <a:latin typeface="Hind"/>
                <a:ea typeface="Hind"/>
                <a:cs typeface="Hind"/>
                <a:sym typeface="Hind"/>
              </a:rPr>
              <a:t>:</a:t>
            </a:r>
            <a:br>
              <a:rPr b="1" lang="en" sz="800">
                <a:solidFill>
                  <a:schemeClr val="dk1"/>
                </a:solidFill>
                <a:latin typeface="Hind"/>
                <a:ea typeface="Hind"/>
                <a:cs typeface="Hind"/>
                <a:sym typeface="Hind"/>
              </a:rPr>
            </a:br>
            <a:r>
              <a:rPr b="1" lang="en" sz="1000">
                <a:solidFill>
                  <a:schemeClr val="dk1"/>
                </a:solidFill>
                <a:uFill>
                  <a:noFill/>
                </a:uFill>
                <a:latin typeface="Hind"/>
                <a:ea typeface="Hind"/>
                <a:cs typeface="Hind"/>
                <a:sym typeface="Hind"/>
                <a:hlinkClick r:id="rId15">
                  <a:extLst>
                    <a:ext uri="{A12FA001-AC4F-418D-AE19-62706E023703}">
                      <ahyp:hlinkClr val="tx"/>
                    </a:ext>
                  </a:extLst>
                </a:hlinkClick>
              </a:rPr>
              <a:t>FREEPIK</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6">
                  <a:extLst>
                    <a:ext uri="{A12FA001-AC4F-418D-AE19-62706E023703}">
                      <ahyp:hlinkClr val="tx"/>
                    </a:ext>
                  </a:extLst>
                </a:hlinkClick>
              </a:rPr>
              <a:t>FLATICON</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7">
                  <a:extLst>
                    <a:ext uri="{A12FA001-AC4F-418D-AE19-62706E023703}">
                      <ahyp:hlinkClr val="tx"/>
                    </a:ext>
                  </a:extLst>
                </a:hlinkClick>
              </a:rPr>
              <a:t>STORYSET</a:t>
            </a:r>
            <a:r>
              <a:rPr b="1" lang="en" sz="1000">
                <a:solidFill>
                  <a:schemeClr val="dk1"/>
                </a:solidFill>
                <a:latin typeface="Hind"/>
                <a:ea typeface="Hind"/>
                <a:cs typeface="Hind"/>
                <a:sym typeface="Hind"/>
              </a:rPr>
              <a:t> | </a:t>
            </a:r>
            <a:r>
              <a:rPr b="1" lang="en" sz="1000">
                <a:solidFill>
                  <a:schemeClr val="dk1"/>
                </a:solidFill>
                <a:uFill>
                  <a:noFill/>
                </a:uFill>
                <a:latin typeface="Hind"/>
                <a:ea typeface="Hind"/>
                <a:cs typeface="Hind"/>
                <a:sym typeface="Hind"/>
                <a:hlinkClick r:id="rId18">
                  <a:extLst>
                    <a:ext uri="{A12FA001-AC4F-418D-AE19-62706E023703}">
                      <ahyp:hlinkClr val="tx"/>
                    </a:ext>
                  </a:extLst>
                </a:hlinkClick>
              </a:rPr>
              <a:t>WEPIK </a:t>
            </a:r>
            <a:r>
              <a:rPr b="1" lang="en" sz="1000">
                <a:solidFill>
                  <a:schemeClr val="dk1"/>
                </a:solidFill>
                <a:latin typeface="Hind"/>
                <a:ea typeface="Hind"/>
                <a:cs typeface="Hind"/>
                <a:sym typeface="Hind"/>
              </a:rPr>
              <a:t>| </a:t>
            </a:r>
            <a:r>
              <a:rPr b="1" lang="en" sz="1000">
                <a:solidFill>
                  <a:schemeClr val="dk1"/>
                </a:solidFill>
                <a:uFill>
                  <a:noFill/>
                </a:uFill>
                <a:latin typeface="Hind"/>
                <a:ea typeface="Hind"/>
                <a:cs typeface="Hind"/>
                <a:sym typeface="Hind"/>
                <a:hlinkClick r:id="rId19">
                  <a:extLst>
                    <a:ext uri="{A12FA001-AC4F-418D-AE19-62706E023703}">
                      <ahyp:hlinkClr val="tx"/>
                    </a:ext>
                  </a:extLst>
                </a:hlinkClick>
              </a:rPr>
              <a:t>VIDEVO</a:t>
            </a:r>
            <a:endParaRPr b="1" sz="600">
              <a:solidFill>
                <a:schemeClr val="dk1"/>
              </a:solidFill>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5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S</a:t>
            </a:r>
            <a:r>
              <a:rPr lang="en">
                <a:solidFill>
                  <a:schemeClr val="accent3"/>
                </a:solidFill>
              </a:rPr>
              <a:t>ubjects</a:t>
            </a:r>
            <a:r>
              <a:rPr lang="en"/>
              <a:t> of the week</a:t>
            </a:r>
            <a:endParaRPr>
              <a:solidFill>
                <a:schemeClr val="dk1"/>
              </a:solidFill>
            </a:endParaRPr>
          </a:p>
        </p:txBody>
      </p:sp>
      <p:graphicFrame>
        <p:nvGraphicFramePr>
          <p:cNvPr id="2531" name="Google Shape;2531;p58"/>
          <p:cNvGraphicFramePr/>
          <p:nvPr/>
        </p:nvGraphicFramePr>
        <p:xfrm>
          <a:off x="720100" y="1517875"/>
          <a:ext cx="3000000" cy="3000000"/>
        </p:xfrm>
        <a:graphic>
          <a:graphicData uri="http://schemas.openxmlformats.org/drawingml/2006/table">
            <a:tbl>
              <a:tblPr>
                <a:noFill/>
                <a:tableStyleId>{B2CCBE0B-4CB8-4436-A4CF-8A1F351D8455}</a:tableStyleId>
              </a:tblPr>
              <a:tblGrid>
                <a:gridCol w="1284000"/>
                <a:gridCol w="1284000"/>
                <a:gridCol w="1284000"/>
                <a:gridCol w="1284000"/>
                <a:gridCol w="1284000"/>
                <a:gridCol w="1284000"/>
              </a:tblGrid>
              <a:tr h="283825">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Time</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Monday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Tuesday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Wednesday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Thursday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Friday</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3"/>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9:00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10:00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11:00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12:00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13:00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Electronics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Project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248350">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14:00</a:t>
                      </a:r>
                      <a:endParaRPr b="1">
                        <a:solidFill>
                          <a:schemeClr val="lt1"/>
                        </a:solidFill>
                        <a:latin typeface="Poppins"/>
                        <a:ea typeface="Poppins"/>
                        <a:cs typeface="Poppins"/>
                        <a:sym typeface="Poppi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Techniques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Process</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Circuit</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Theory</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AutoCAD</a:t>
                      </a:r>
                      <a:endParaRPr>
                        <a:solidFill>
                          <a:schemeClr val="dk1"/>
                        </a:solidFill>
                        <a:latin typeface="Hind"/>
                        <a:ea typeface="Hind"/>
                        <a:cs typeface="Hind"/>
                        <a:sym typeface="Hind"/>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59"/>
          <p:cNvSpPr txBox="1"/>
          <p:nvPr>
            <p:ph type="title"/>
          </p:nvPr>
        </p:nvSpPr>
        <p:spPr>
          <a:xfrm>
            <a:off x="3370705" y="540000"/>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37" name="Google Shape;2537;p59"/>
          <p:cNvSpPr txBox="1"/>
          <p:nvPr>
            <p:ph idx="1" type="subTitle"/>
          </p:nvPr>
        </p:nvSpPr>
        <p:spPr>
          <a:xfrm>
            <a:off x="3370751" y="1361520"/>
            <a:ext cx="5062500" cy="405900"/>
          </a:xfrm>
          <a:prstGeom prst="rect">
            <a:avLst/>
          </a:prstGeom>
        </p:spPr>
        <p:txBody>
          <a:bodyPr anchorCtr="0" anchor="ctr" bIns="91425" lIns="91425" spcFirstLastPara="1" rIns="91425" wrap="square" tIns="91425">
            <a:noAutofit/>
          </a:bodyPr>
          <a:lstStyle/>
          <a:p>
            <a:pPr indent="-89999" lvl="0" marL="0" rtl="0" algn="ctr">
              <a:spcBef>
                <a:spcPts val="0"/>
              </a:spcBef>
              <a:spcAft>
                <a:spcPts val="0"/>
              </a:spcAft>
              <a:buNone/>
            </a:pPr>
            <a:r>
              <a:rPr lang="en"/>
              <a:t>The Sun’s mass compared to Earth’s</a:t>
            </a:r>
            <a:endParaRPr/>
          </a:p>
        </p:txBody>
      </p:sp>
      <p:sp>
        <p:nvSpPr>
          <p:cNvPr id="2538" name="Google Shape;2538;p59"/>
          <p:cNvSpPr txBox="1"/>
          <p:nvPr>
            <p:ph idx="2" type="title"/>
          </p:nvPr>
        </p:nvSpPr>
        <p:spPr>
          <a:xfrm>
            <a:off x="3370751" y="1951115"/>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539" name="Google Shape;2539;p59"/>
          <p:cNvSpPr txBox="1"/>
          <p:nvPr>
            <p:ph idx="3" type="subTitle"/>
          </p:nvPr>
        </p:nvSpPr>
        <p:spPr>
          <a:xfrm>
            <a:off x="3370613" y="2779497"/>
            <a:ext cx="50625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2540" name="Google Shape;2540;p59"/>
          <p:cNvSpPr txBox="1"/>
          <p:nvPr>
            <p:ph idx="4" type="title"/>
          </p:nvPr>
        </p:nvSpPr>
        <p:spPr>
          <a:xfrm>
            <a:off x="3370751" y="3362230"/>
            <a:ext cx="5062500" cy="7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41" name="Google Shape;2541;p59"/>
          <p:cNvSpPr txBox="1"/>
          <p:nvPr>
            <p:ph idx="5" type="subTitle"/>
          </p:nvPr>
        </p:nvSpPr>
        <p:spPr>
          <a:xfrm>
            <a:off x="3370636" y="4197474"/>
            <a:ext cx="50625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pic>
        <p:nvPicPr>
          <p:cNvPr id="2542" name="Google Shape;2542;p59"/>
          <p:cNvPicPr preferRelativeResize="0"/>
          <p:nvPr>
            <p:ph idx="6" type="pic"/>
          </p:nvPr>
        </p:nvPicPr>
        <p:blipFill rotWithShape="1">
          <a:blip r:embed="rId3">
            <a:alphaModFix/>
          </a:blip>
          <a:srcRect b="0" l="30343" r="30347" t="0"/>
          <a:stretch/>
        </p:blipFill>
        <p:spPr>
          <a:xfrm>
            <a:off x="710738" y="540000"/>
            <a:ext cx="2397002" cy="406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60"/>
          <p:cNvSpPr/>
          <p:nvPr/>
        </p:nvSpPr>
        <p:spPr>
          <a:xfrm>
            <a:off x="6724629"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48" name="Google Shape;2548;p60"/>
          <p:cNvSpPr/>
          <p:nvPr/>
        </p:nvSpPr>
        <p:spPr>
          <a:xfrm>
            <a:off x="4068654"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49" name="Google Shape;2549;p6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Success of</a:t>
            </a:r>
            <a:r>
              <a:rPr lang="en"/>
              <a:t> our students</a:t>
            </a:r>
            <a:endParaRPr>
              <a:solidFill>
                <a:schemeClr val="dk1"/>
              </a:solidFill>
            </a:endParaRPr>
          </a:p>
        </p:txBody>
      </p:sp>
      <p:sp>
        <p:nvSpPr>
          <p:cNvPr id="2550" name="Google Shape;2550;p60"/>
          <p:cNvSpPr txBox="1"/>
          <p:nvPr>
            <p:ph idx="1" type="subTitle"/>
          </p:nvPr>
        </p:nvSpPr>
        <p:spPr>
          <a:xfrm>
            <a:off x="867500"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a:t>
            </a:r>
            <a:r>
              <a:rPr lang="en"/>
              <a:t>the third planet from the Sun </a:t>
            </a:r>
            <a:endParaRPr/>
          </a:p>
        </p:txBody>
      </p:sp>
      <p:sp>
        <p:nvSpPr>
          <p:cNvPr id="2551" name="Google Shape;2551;p60"/>
          <p:cNvSpPr txBox="1"/>
          <p:nvPr>
            <p:ph idx="2" type="subTitle"/>
          </p:nvPr>
        </p:nvSpPr>
        <p:spPr>
          <a:xfrm>
            <a:off x="6179549"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a:t>
            </a:r>
            <a:br>
              <a:rPr lang="en"/>
            </a:br>
            <a:r>
              <a:rPr lang="en"/>
              <a:t>Mars is a cold place</a:t>
            </a:r>
            <a:endParaRPr/>
          </a:p>
        </p:txBody>
      </p:sp>
      <p:sp>
        <p:nvSpPr>
          <p:cNvPr id="2552" name="Google Shape;2552;p60"/>
          <p:cNvSpPr txBox="1"/>
          <p:nvPr>
            <p:ph idx="3" type="subTitle"/>
          </p:nvPr>
        </p:nvSpPr>
        <p:spPr>
          <a:xfrm>
            <a:off x="3523525" y="3971306"/>
            <a:ext cx="2103300" cy="6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 </a:t>
            </a:r>
            <a:endParaRPr/>
          </a:p>
        </p:txBody>
      </p:sp>
      <p:sp>
        <p:nvSpPr>
          <p:cNvPr id="2553" name="Google Shape;2553;p60"/>
          <p:cNvSpPr/>
          <p:nvPr/>
        </p:nvSpPr>
        <p:spPr>
          <a:xfrm>
            <a:off x="1412716" y="1621382"/>
            <a:ext cx="1013100" cy="10131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54" name="Google Shape;2554;p60"/>
          <p:cNvSpPr/>
          <p:nvPr/>
        </p:nvSpPr>
        <p:spPr>
          <a:xfrm rot="5400000">
            <a:off x="1362016" y="1570700"/>
            <a:ext cx="1114500" cy="1114500"/>
          </a:xfrm>
          <a:prstGeom prst="blockArc">
            <a:avLst>
              <a:gd fmla="val 10800000" name="adj1"/>
              <a:gd fmla="val 35712" name="adj2"/>
              <a:gd fmla="val 17609"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555" name="Google Shape;2555;p60"/>
          <p:cNvSpPr/>
          <p:nvPr/>
        </p:nvSpPr>
        <p:spPr>
          <a:xfrm rot="5400000">
            <a:off x="6673909" y="1570725"/>
            <a:ext cx="1114500" cy="1114500"/>
          </a:xfrm>
          <a:prstGeom prst="blockArc">
            <a:avLst>
              <a:gd fmla="val 10800000" name="adj1"/>
              <a:gd fmla="val 17839676" name="adj2"/>
              <a:gd fmla="val 16447"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56" name="Google Shape;2556;p60"/>
          <p:cNvSpPr/>
          <p:nvPr/>
        </p:nvSpPr>
        <p:spPr>
          <a:xfrm rot="5400000">
            <a:off x="4017969" y="1570725"/>
            <a:ext cx="1114500" cy="1114500"/>
          </a:xfrm>
          <a:prstGeom prst="blockArc">
            <a:avLst>
              <a:gd fmla="val 10800000" name="adj1"/>
              <a:gd fmla="val 14931375" name="adj2"/>
              <a:gd fmla="val 17532"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57" name="Google Shape;2557;p60"/>
          <p:cNvSpPr txBox="1"/>
          <p:nvPr>
            <p:ph idx="4" type="subTitle"/>
          </p:nvPr>
        </p:nvSpPr>
        <p:spPr>
          <a:xfrm>
            <a:off x="867500"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558" name="Google Shape;2558;p60"/>
          <p:cNvSpPr txBox="1"/>
          <p:nvPr>
            <p:ph idx="5" type="subTitle"/>
          </p:nvPr>
        </p:nvSpPr>
        <p:spPr>
          <a:xfrm>
            <a:off x="3523518"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559" name="Google Shape;2559;p60"/>
          <p:cNvSpPr txBox="1"/>
          <p:nvPr>
            <p:ph idx="6" type="subTitle"/>
          </p:nvPr>
        </p:nvSpPr>
        <p:spPr>
          <a:xfrm>
            <a:off x="6179560" y="3648450"/>
            <a:ext cx="210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560" name="Google Shape;2560;p60"/>
          <p:cNvSpPr txBox="1"/>
          <p:nvPr>
            <p:ph idx="7" type="title"/>
          </p:nvPr>
        </p:nvSpPr>
        <p:spPr>
          <a:xfrm>
            <a:off x="1473175"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50%</a:t>
            </a:r>
            <a:endParaRPr/>
          </a:p>
        </p:txBody>
      </p:sp>
      <p:sp>
        <p:nvSpPr>
          <p:cNvPr id="2561" name="Google Shape;2561;p60"/>
          <p:cNvSpPr txBox="1"/>
          <p:nvPr>
            <p:ph idx="8" type="title"/>
          </p:nvPr>
        </p:nvSpPr>
        <p:spPr>
          <a:xfrm>
            <a:off x="4129125"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20%</a:t>
            </a:r>
            <a:endParaRPr/>
          </a:p>
        </p:txBody>
      </p:sp>
      <p:sp>
        <p:nvSpPr>
          <p:cNvPr id="2562" name="Google Shape;2562;p60"/>
          <p:cNvSpPr txBox="1"/>
          <p:nvPr>
            <p:ph idx="9" type="title"/>
          </p:nvPr>
        </p:nvSpPr>
        <p:spPr>
          <a:xfrm>
            <a:off x="6785050" y="2993950"/>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30%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61"/>
          <p:cNvSpPr txBox="1"/>
          <p:nvPr>
            <p:ph type="title"/>
          </p:nvPr>
        </p:nvSpPr>
        <p:spPr>
          <a:xfrm>
            <a:off x="1215438" y="1591900"/>
            <a:ext cx="2451900" cy="96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Desktop </a:t>
            </a:r>
            <a:r>
              <a:rPr lang="en">
                <a:solidFill>
                  <a:schemeClr val="dk1"/>
                </a:solidFill>
              </a:rPr>
              <a:t>software</a:t>
            </a:r>
            <a:endParaRPr>
              <a:solidFill>
                <a:schemeClr val="dk1"/>
              </a:solidFill>
            </a:endParaRPr>
          </a:p>
        </p:txBody>
      </p:sp>
      <p:sp>
        <p:nvSpPr>
          <p:cNvPr id="2568" name="Google Shape;2568;p61"/>
          <p:cNvSpPr txBox="1"/>
          <p:nvPr>
            <p:ph idx="1" type="subTitle"/>
          </p:nvPr>
        </p:nvSpPr>
        <p:spPr>
          <a:xfrm>
            <a:off x="1215438" y="2439498"/>
            <a:ext cx="2451900" cy="111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569" name="Google Shape;2569;p61"/>
          <p:cNvGrpSpPr/>
          <p:nvPr/>
        </p:nvGrpSpPr>
        <p:grpSpPr>
          <a:xfrm>
            <a:off x="4495567" y="1323607"/>
            <a:ext cx="3432984" cy="2496295"/>
            <a:chOff x="331763" y="414153"/>
            <a:chExt cx="6903246" cy="5019697"/>
          </a:xfrm>
        </p:grpSpPr>
        <p:sp>
          <p:nvSpPr>
            <p:cNvPr id="2570" name="Google Shape;2570;p61"/>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1"/>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1"/>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3" name="Google Shape;2573;p61"/>
          <p:cNvGrpSpPr/>
          <p:nvPr/>
        </p:nvGrpSpPr>
        <p:grpSpPr>
          <a:xfrm>
            <a:off x="5943063" y="4226625"/>
            <a:ext cx="538025" cy="157800"/>
            <a:chOff x="2575325" y="1348650"/>
            <a:chExt cx="538025" cy="157800"/>
          </a:xfrm>
        </p:grpSpPr>
        <p:sp>
          <p:nvSpPr>
            <p:cNvPr id="2574" name="Google Shape;2574;p61"/>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1"/>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1"/>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7" name="Google Shape;2577;p61"/>
          <p:cNvPicPr preferRelativeResize="0"/>
          <p:nvPr/>
        </p:nvPicPr>
        <p:blipFill>
          <a:blip r:embed="rId3">
            <a:alphaModFix/>
          </a:blip>
          <a:stretch>
            <a:fillRect/>
          </a:stretch>
        </p:blipFill>
        <p:spPr>
          <a:xfrm>
            <a:off x="4634838" y="1494225"/>
            <a:ext cx="3154450" cy="1774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62"/>
          <p:cNvSpPr txBox="1"/>
          <p:nvPr>
            <p:ph type="title"/>
          </p:nvPr>
        </p:nvSpPr>
        <p:spPr>
          <a:xfrm>
            <a:off x="5458975" y="1752713"/>
            <a:ext cx="2500800" cy="59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Tablet </a:t>
            </a:r>
            <a:r>
              <a:rPr lang="en">
                <a:solidFill>
                  <a:schemeClr val="dk1"/>
                </a:solidFill>
              </a:rPr>
              <a:t>app</a:t>
            </a:r>
            <a:endParaRPr>
              <a:solidFill>
                <a:schemeClr val="dk1"/>
              </a:solidFill>
            </a:endParaRPr>
          </a:p>
        </p:txBody>
      </p:sp>
      <p:sp>
        <p:nvSpPr>
          <p:cNvPr id="2583" name="Google Shape;2583;p62"/>
          <p:cNvSpPr txBox="1"/>
          <p:nvPr>
            <p:ph idx="1" type="subTitle"/>
          </p:nvPr>
        </p:nvSpPr>
        <p:spPr>
          <a:xfrm>
            <a:off x="5458975" y="2217355"/>
            <a:ext cx="2500800" cy="11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584" name="Google Shape;2584;p62"/>
          <p:cNvSpPr/>
          <p:nvPr/>
        </p:nvSpPr>
        <p:spPr>
          <a:xfrm rot="5400000">
            <a:off x="1825208" y="735563"/>
            <a:ext cx="2390419" cy="3672365"/>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5" name="Google Shape;2585;p62"/>
          <p:cNvPicPr preferRelativeResize="0"/>
          <p:nvPr/>
        </p:nvPicPr>
        <p:blipFill>
          <a:blip r:embed="rId3">
            <a:alphaModFix/>
          </a:blip>
          <a:stretch>
            <a:fillRect/>
          </a:stretch>
        </p:blipFill>
        <p:spPr>
          <a:xfrm>
            <a:off x="1321150" y="1615900"/>
            <a:ext cx="3398525" cy="1911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63"/>
          <p:cNvSpPr txBox="1"/>
          <p:nvPr>
            <p:ph type="title"/>
          </p:nvPr>
        </p:nvSpPr>
        <p:spPr>
          <a:xfrm>
            <a:off x="1827163" y="1752388"/>
            <a:ext cx="2651100" cy="63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3"/>
                </a:solidFill>
              </a:rPr>
              <a:t>Mobile </a:t>
            </a:r>
            <a:r>
              <a:rPr lang="en"/>
              <a:t>app</a:t>
            </a:r>
            <a:endParaRPr>
              <a:solidFill>
                <a:schemeClr val="dk1"/>
              </a:solidFill>
            </a:endParaRPr>
          </a:p>
        </p:txBody>
      </p:sp>
      <p:sp>
        <p:nvSpPr>
          <p:cNvPr id="2591" name="Google Shape;2591;p63"/>
          <p:cNvSpPr txBox="1"/>
          <p:nvPr>
            <p:ph idx="1" type="subTitle"/>
          </p:nvPr>
        </p:nvSpPr>
        <p:spPr>
          <a:xfrm>
            <a:off x="1827163" y="2274502"/>
            <a:ext cx="2651100" cy="111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592" name="Google Shape;2592;p63"/>
          <p:cNvGrpSpPr/>
          <p:nvPr/>
        </p:nvGrpSpPr>
        <p:grpSpPr>
          <a:xfrm>
            <a:off x="5481964" y="709411"/>
            <a:ext cx="1834973" cy="3724678"/>
            <a:chOff x="5186401" y="494525"/>
            <a:chExt cx="1834973" cy="3724678"/>
          </a:xfrm>
        </p:grpSpPr>
        <p:sp>
          <p:nvSpPr>
            <p:cNvPr id="2593" name="Google Shape;2593;p63"/>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3"/>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95" name="Google Shape;2595;p63"/>
          <p:cNvPicPr preferRelativeResize="0"/>
          <p:nvPr/>
        </p:nvPicPr>
        <p:blipFill rotWithShape="1">
          <a:blip r:embed="rId3">
            <a:alphaModFix/>
          </a:blip>
          <a:srcRect b="0" l="8977" r="59871" t="0"/>
          <a:stretch/>
        </p:blipFill>
        <p:spPr>
          <a:xfrm>
            <a:off x="5571575" y="918025"/>
            <a:ext cx="1655750" cy="298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64"/>
          <p:cNvSpPr txBox="1"/>
          <p:nvPr>
            <p:ph type="title"/>
          </p:nvPr>
        </p:nvSpPr>
        <p:spPr>
          <a:xfrm>
            <a:off x="939663" y="2410550"/>
            <a:ext cx="3914100" cy="80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Developing</a:t>
            </a:r>
            <a:endParaRPr/>
          </a:p>
        </p:txBody>
      </p:sp>
      <p:sp>
        <p:nvSpPr>
          <p:cNvPr id="2601" name="Google Shape;2601;p64"/>
          <p:cNvSpPr txBox="1"/>
          <p:nvPr>
            <p:ph idx="2" type="title"/>
          </p:nvPr>
        </p:nvSpPr>
        <p:spPr>
          <a:xfrm>
            <a:off x="3792363" y="1538450"/>
            <a:ext cx="1061400" cy="719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602" name="Google Shape;2602;p64"/>
          <p:cNvSpPr txBox="1"/>
          <p:nvPr>
            <p:ph idx="1" type="subTitle"/>
          </p:nvPr>
        </p:nvSpPr>
        <p:spPr>
          <a:xfrm>
            <a:off x="939663" y="3366650"/>
            <a:ext cx="3914100" cy="40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pic>
        <p:nvPicPr>
          <p:cNvPr id="2603" name="Google Shape;2603;p64"/>
          <p:cNvPicPr preferRelativeResize="0"/>
          <p:nvPr>
            <p:ph idx="3" type="pic"/>
          </p:nvPr>
        </p:nvPicPr>
        <p:blipFill rotWithShape="1">
          <a:blip r:embed="rId3">
            <a:alphaModFix/>
          </a:blip>
          <a:srcRect b="0" l="27117" r="27113" t="0"/>
          <a:stretch/>
        </p:blipFill>
        <p:spPr>
          <a:xfrm>
            <a:off x="5625238" y="1070600"/>
            <a:ext cx="2579101" cy="3169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6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Top </a:t>
            </a:r>
            <a:r>
              <a:rPr lang="en"/>
              <a:t>companies</a:t>
            </a:r>
            <a:endParaRPr>
              <a:solidFill>
                <a:schemeClr val="dk1"/>
              </a:solidFill>
            </a:endParaRPr>
          </a:p>
        </p:txBody>
      </p:sp>
      <p:sp>
        <p:nvSpPr>
          <p:cNvPr id="2609" name="Google Shape;2609;p65"/>
          <p:cNvSpPr/>
          <p:nvPr/>
        </p:nvSpPr>
        <p:spPr>
          <a:xfrm>
            <a:off x="1230325" y="1932014"/>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Mercury is the closest planet to the Sun </a:t>
            </a:r>
            <a:endParaRPr>
              <a:solidFill>
                <a:schemeClr val="dk1"/>
              </a:solidFill>
              <a:latin typeface="Hind"/>
              <a:ea typeface="Hind"/>
              <a:cs typeface="Hind"/>
              <a:sym typeface="Hind"/>
            </a:endParaRPr>
          </a:p>
        </p:txBody>
      </p:sp>
      <p:sp>
        <p:nvSpPr>
          <p:cNvPr id="2610" name="Google Shape;2610;p65"/>
          <p:cNvSpPr/>
          <p:nvPr/>
        </p:nvSpPr>
        <p:spPr>
          <a:xfrm>
            <a:off x="1230325" y="3840439"/>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1"/>
                </a:solidFill>
                <a:latin typeface="Hind"/>
                <a:ea typeface="Hind"/>
                <a:cs typeface="Hind"/>
                <a:sym typeface="Hind"/>
              </a:rPr>
              <a:t>It’</a:t>
            </a:r>
            <a:r>
              <a:rPr lang="en">
                <a:solidFill>
                  <a:schemeClr val="dk1"/>
                </a:solidFill>
                <a:latin typeface="Hind"/>
                <a:ea typeface="Hind"/>
                <a:cs typeface="Hind"/>
                <a:sym typeface="Hind"/>
              </a:rPr>
              <a:t>s the biggest planet in the Solar System</a:t>
            </a:r>
            <a:endParaRPr>
              <a:solidFill>
                <a:schemeClr val="dk1"/>
              </a:solidFill>
              <a:latin typeface="Hind"/>
              <a:ea typeface="Hind"/>
              <a:cs typeface="Hind"/>
              <a:sym typeface="Hind"/>
            </a:endParaRPr>
          </a:p>
        </p:txBody>
      </p:sp>
      <p:sp>
        <p:nvSpPr>
          <p:cNvPr id="2611" name="Google Shape;2611;p65"/>
          <p:cNvSpPr/>
          <p:nvPr/>
        </p:nvSpPr>
        <p:spPr>
          <a:xfrm>
            <a:off x="1230325" y="2886227"/>
            <a:ext cx="2015700" cy="5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12" name="Google Shape;2612;p65"/>
          <p:cNvSpPr txBox="1"/>
          <p:nvPr/>
        </p:nvSpPr>
        <p:spPr>
          <a:xfrm>
            <a:off x="1230325" y="1592563"/>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613" name="Google Shape;2613;p65"/>
          <p:cNvSpPr txBox="1"/>
          <p:nvPr/>
        </p:nvSpPr>
        <p:spPr>
          <a:xfrm>
            <a:off x="1230325" y="2546760"/>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614" name="Google Shape;2614;p65"/>
          <p:cNvSpPr txBox="1"/>
          <p:nvPr/>
        </p:nvSpPr>
        <p:spPr>
          <a:xfrm>
            <a:off x="1230325" y="3500975"/>
            <a:ext cx="2007900" cy="42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grpSp>
        <p:nvGrpSpPr>
          <p:cNvPr id="2615" name="Google Shape;2615;p65"/>
          <p:cNvGrpSpPr/>
          <p:nvPr/>
        </p:nvGrpSpPr>
        <p:grpSpPr>
          <a:xfrm>
            <a:off x="3342968" y="1626818"/>
            <a:ext cx="5081044" cy="2706857"/>
            <a:chOff x="233350" y="949250"/>
            <a:chExt cx="7137300" cy="3802300"/>
          </a:xfrm>
        </p:grpSpPr>
        <p:sp>
          <p:nvSpPr>
            <p:cNvPr id="2616" name="Google Shape;2616;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65"/>
          <p:cNvSpPr/>
          <p:nvPr/>
        </p:nvSpPr>
        <p:spPr>
          <a:xfrm>
            <a:off x="828576" y="1817474"/>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68" name="Google Shape;2668;p65"/>
          <p:cNvSpPr/>
          <p:nvPr/>
        </p:nvSpPr>
        <p:spPr>
          <a:xfrm>
            <a:off x="828576" y="2762124"/>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69" name="Google Shape;2669;p65"/>
          <p:cNvSpPr/>
          <p:nvPr/>
        </p:nvSpPr>
        <p:spPr>
          <a:xfrm>
            <a:off x="828576" y="37067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0" name="Google Shape;2670;p65"/>
          <p:cNvSpPr/>
          <p:nvPr/>
        </p:nvSpPr>
        <p:spPr>
          <a:xfrm>
            <a:off x="3996551" y="2068899"/>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1" name="Google Shape;2671;p65"/>
          <p:cNvSpPr/>
          <p:nvPr/>
        </p:nvSpPr>
        <p:spPr>
          <a:xfrm>
            <a:off x="5541051" y="2609149"/>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672" name="Google Shape;2672;p65"/>
          <p:cNvSpPr/>
          <p:nvPr/>
        </p:nvSpPr>
        <p:spPr>
          <a:xfrm>
            <a:off x="4419601" y="31961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6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3"/>
                </a:solidFill>
              </a:rPr>
              <a:t>T</a:t>
            </a:r>
            <a:r>
              <a:rPr lang="en">
                <a:solidFill>
                  <a:schemeClr val="accent3"/>
                </a:solidFill>
              </a:rPr>
              <a:t>eaching</a:t>
            </a:r>
            <a:r>
              <a:rPr lang="en"/>
              <a:t> model</a:t>
            </a:r>
            <a:endParaRPr/>
          </a:p>
        </p:txBody>
      </p:sp>
      <p:sp>
        <p:nvSpPr>
          <p:cNvPr id="2678" name="Google Shape;2678;p66"/>
          <p:cNvSpPr txBox="1"/>
          <p:nvPr>
            <p:ph idx="4294967295" type="subTitle"/>
          </p:nvPr>
        </p:nvSpPr>
        <p:spPr>
          <a:xfrm>
            <a:off x="5992125" y="2534140"/>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Venus</a:t>
            </a:r>
            <a:r>
              <a:rPr lang="en">
                <a:solidFill>
                  <a:schemeClr val="dk1"/>
                </a:solidFill>
              </a:rPr>
              <a:t> has a beautiful name, but it’s terribly hot</a:t>
            </a:r>
            <a:endParaRPr>
              <a:solidFill>
                <a:schemeClr val="dk1"/>
              </a:solidFill>
            </a:endParaRPr>
          </a:p>
        </p:txBody>
      </p:sp>
      <p:sp>
        <p:nvSpPr>
          <p:cNvPr id="2679" name="Google Shape;2679;p66"/>
          <p:cNvSpPr txBox="1"/>
          <p:nvPr>
            <p:ph idx="4294967295" type="title"/>
          </p:nvPr>
        </p:nvSpPr>
        <p:spPr>
          <a:xfrm>
            <a:off x="5992125"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3</a:t>
            </a:r>
            <a:endParaRPr sz="2400">
              <a:solidFill>
                <a:schemeClr val="dk1"/>
              </a:solidFill>
            </a:endParaRPr>
          </a:p>
        </p:txBody>
      </p:sp>
      <p:sp>
        <p:nvSpPr>
          <p:cNvPr id="2680" name="Google Shape;2680;p66"/>
          <p:cNvSpPr txBox="1"/>
          <p:nvPr>
            <p:ph idx="4294967295" type="subTitle"/>
          </p:nvPr>
        </p:nvSpPr>
        <p:spPr>
          <a:xfrm>
            <a:off x="978075" y="2534140"/>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Despite being red, Mars is a</a:t>
            </a:r>
            <a:r>
              <a:rPr lang="en"/>
              <a:t> very cold planet</a:t>
            </a:r>
            <a:endParaRPr>
              <a:solidFill>
                <a:schemeClr val="dk1"/>
              </a:solidFill>
            </a:endParaRPr>
          </a:p>
        </p:txBody>
      </p:sp>
      <p:sp>
        <p:nvSpPr>
          <p:cNvPr id="2681" name="Google Shape;2681;p66"/>
          <p:cNvSpPr txBox="1"/>
          <p:nvPr>
            <p:ph idx="4294967295" type="title"/>
          </p:nvPr>
        </p:nvSpPr>
        <p:spPr>
          <a:xfrm>
            <a:off x="978075"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1</a:t>
            </a:r>
            <a:endParaRPr sz="2400">
              <a:solidFill>
                <a:schemeClr val="dk1"/>
              </a:solidFill>
            </a:endParaRPr>
          </a:p>
        </p:txBody>
      </p:sp>
      <p:sp>
        <p:nvSpPr>
          <p:cNvPr id="2682" name="Google Shape;2682;p66"/>
          <p:cNvSpPr txBox="1"/>
          <p:nvPr>
            <p:ph idx="4294967295" type="subTitle"/>
          </p:nvPr>
        </p:nvSpPr>
        <p:spPr>
          <a:xfrm>
            <a:off x="3485100" y="2534141"/>
            <a:ext cx="2173800" cy="580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683" name="Google Shape;2683;p66"/>
          <p:cNvSpPr txBox="1"/>
          <p:nvPr>
            <p:ph idx="4294967295" type="title"/>
          </p:nvPr>
        </p:nvSpPr>
        <p:spPr>
          <a:xfrm>
            <a:off x="3485100" y="210302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Year 2</a:t>
            </a:r>
            <a:endParaRPr sz="2400">
              <a:solidFill>
                <a:schemeClr val="dk1"/>
              </a:solidFill>
            </a:endParaRPr>
          </a:p>
        </p:txBody>
      </p:sp>
      <p:sp>
        <p:nvSpPr>
          <p:cNvPr id="2684" name="Google Shape;2684;p66"/>
          <p:cNvSpPr txBox="1"/>
          <p:nvPr>
            <p:ph idx="4294967295" type="title"/>
          </p:nvPr>
        </p:nvSpPr>
        <p:spPr>
          <a:xfrm>
            <a:off x="3485100" y="1209975"/>
            <a:ext cx="2173800" cy="52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Model</a:t>
            </a:r>
            <a:endParaRPr sz="2400">
              <a:solidFill>
                <a:schemeClr val="dk1"/>
              </a:solidFill>
            </a:endParaRPr>
          </a:p>
        </p:txBody>
      </p:sp>
      <p:cxnSp>
        <p:nvCxnSpPr>
          <p:cNvPr id="2685" name="Google Shape;2685;p66"/>
          <p:cNvCxnSpPr>
            <a:stCxn id="2684" idx="2"/>
            <a:endCxn id="2681" idx="0"/>
          </p:cNvCxnSpPr>
          <p:nvPr/>
        </p:nvCxnSpPr>
        <p:spPr>
          <a:xfrm rot="5400000">
            <a:off x="3133050" y="664125"/>
            <a:ext cx="370800" cy="25071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6" name="Google Shape;2686;p66"/>
          <p:cNvCxnSpPr>
            <a:stCxn id="2684" idx="2"/>
            <a:endCxn id="2679" idx="0"/>
          </p:cNvCxnSpPr>
          <p:nvPr/>
        </p:nvCxnSpPr>
        <p:spPr>
          <a:xfrm flipH="1" rot="-5400000">
            <a:off x="5640150" y="664125"/>
            <a:ext cx="370800" cy="25071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7" name="Google Shape;2687;p66"/>
          <p:cNvCxnSpPr>
            <a:stCxn id="2684" idx="2"/>
            <a:endCxn id="2683" idx="0"/>
          </p:cNvCxnSpPr>
          <p:nvPr/>
        </p:nvCxnSpPr>
        <p:spPr>
          <a:xfrm flipH="1" rot="-5400000">
            <a:off x="4386900" y="1917375"/>
            <a:ext cx="370800" cy="600"/>
          </a:xfrm>
          <a:prstGeom prst="bentConnector3">
            <a:avLst>
              <a:gd fmla="val 49993" name="adj1"/>
            </a:avLst>
          </a:prstGeom>
          <a:noFill/>
          <a:ln cap="flat" cmpd="sng" w="9525">
            <a:solidFill>
              <a:schemeClr val="accent3"/>
            </a:solidFill>
            <a:prstDash val="solid"/>
            <a:round/>
            <a:headEnd len="med" w="med" type="none"/>
            <a:tailEnd len="med" w="med" type="none"/>
          </a:ln>
        </p:spPr>
      </p:cxnSp>
      <p:cxnSp>
        <p:nvCxnSpPr>
          <p:cNvPr id="2688" name="Google Shape;2688;p66"/>
          <p:cNvCxnSpPr>
            <a:stCxn id="2680" idx="2"/>
            <a:endCxn id="2689" idx="0"/>
          </p:cNvCxnSpPr>
          <p:nvPr/>
        </p:nvCxnSpPr>
        <p:spPr>
          <a:xfrm>
            <a:off x="2064975" y="3114340"/>
            <a:ext cx="0" cy="215100"/>
          </a:xfrm>
          <a:prstGeom prst="straightConnector1">
            <a:avLst/>
          </a:prstGeom>
          <a:noFill/>
          <a:ln cap="flat" cmpd="sng" w="9525">
            <a:solidFill>
              <a:schemeClr val="accent3"/>
            </a:solidFill>
            <a:prstDash val="solid"/>
            <a:round/>
            <a:headEnd len="med" w="med" type="none"/>
            <a:tailEnd len="med" w="med" type="none"/>
          </a:ln>
        </p:spPr>
      </p:cxnSp>
      <p:sp>
        <p:nvSpPr>
          <p:cNvPr id="2689" name="Google Shape;2689;p66"/>
          <p:cNvSpPr txBox="1"/>
          <p:nvPr/>
        </p:nvSpPr>
        <p:spPr>
          <a:xfrm>
            <a:off x="978075"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690" name="Google Shape;2690;p66"/>
          <p:cNvSpPr txBox="1"/>
          <p:nvPr/>
        </p:nvSpPr>
        <p:spPr>
          <a:xfrm>
            <a:off x="97816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Jupiter is the biggest planet of them all</a:t>
            </a:r>
            <a:endParaRPr>
              <a:solidFill>
                <a:schemeClr val="dk1"/>
              </a:solidFill>
              <a:latin typeface="Hind"/>
              <a:ea typeface="Hind"/>
              <a:cs typeface="Hind"/>
              <a:sym typeface="Hind"/>
            </a:endParaRPr>
          </a:p>
        </p:txBody>
      </p:sp>
      <p:sp>
        <p:nvSpPr>
          <p:cNvPr id="2691" name="Google Shape;2691;p66"/>
          <p:cNvSpPr txBox="1"/>
          <p:nvPr/>
        </p:nvSpPr>
        <p:spPr>
          <a:xfrm>
            <a:off x="3485400"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692" name="Google Shape;2692;p66"/>
          <p:cNvSpPr txBox="1"/>
          <p:nvPr/>
        </p:nvSpPr>
        <p:spPr>
          <a:xfrm>
            <a:off x="348547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693" name="Google Shape;2693;p66"/>
          <p:cNvSpPr txBox="1"/>
          <p:nvPr/>
        </p:nvSpPr>
        <p:spPr>
          <a:xfrm>
            <a:off x="5992750" y="3329575"/>
            <a:ext cx="2173800" cy="52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Neptune</a:t>
            </a:r>
            <a:endParaRPr b="1" sz="2400">
              <a:solidFill>
                <a:schemeClr val="dk1"/>
              </a:solidFill>
              <a:latin typeface="Poppins"/>
              <a:ea typeface="Poppins"/>
              <a:cs typeface="Poppins"/>
              <a:sym typeface="Poppins"/>
            </a:endParaRPr>
          </a:p>
        </p:txBody>
      </p:sp>
      <p:sp>
        <p:nvSpPr>
          <p:cNvPr id="2694" name="Google Shape;2694;p66"/>
          <p:cNvSpPr txBox="1"/>
          <p:nvPr/>
        </p:nvSpPr>
        <p:spPr>
          <a:xfrm>
            <a:off x="5992780" y="3760733"/>
            <a:ext cx="2173800" cy="55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It’s the farthest planet from the Sun</a:t>
            </a:r>
            <a:endParaRPr>
              <a:solidFill>
                <a:schemeClr val="dk1"/>
              </a:solidFill>
              <a:latin typeface="Hind"/>
              <a:ea typeface="Hind"/>
              <a:cs typeface="Hind"/>
              <a:sym typeface="Hind"/>
            </a:endParaRPr>
          </a:p>
        </p:txBody>
      </p:sp>
      <p:cxnSp>
        <p:nvCxnSpPr>
          <p:cNvPr id="2695" name="Google Shape;2695;p66"/>
          <p:cNvCxnSpPr>
            <a:stCxn id="2682" idx="2"/>
            <a:endCxn id="2691" idx="0"/>
          </p:cNvCxnSpPr>
          <p:nvPr/>
        </p:nvCxnSpPr>
        <p:spPr>
          <a:xfrm>
            <a:off x="4572000" y="3114341"/>
            <a:ext cx="300" cy="215100"/>
          </a:xfrm>
          <a:prstGeom prst="straightConnector1">
            <a:avLst/>
          </a:prstGeom>
          <a:noFill/>
          <a:ln cap="flat" cmpd="sng" w="9525">
            <a:solidFill>
              <a:schemeClr val="accent3"/>
            </a:solidFill>
            <a:prstDash val="solid"/>
            <a:round/>
            <a:headEnd len="med" w="med" type="none"/>
            <a:tailEnd len="med" w="med" type="none"/>
          </a:ln>
        </p:spPr>
      </p:cxnSp>
      <p:cxnSp>
        <p:nvCxnSpPr>
          <p:cNvPr id="2696" name="Google Shape;2696;p66"/>
          <p:cNvCxnSpPr>
            <a:stCxn id="2678" idx="2"/>
            <a:endCxn id="2693" idx="0"/>
          </p:cNvCxnSpPr>
          <p:nvPr/>
        </p:nvCxnSpPr>
        <p:spPr>
          <a:xfrm>
            <a:off x="7079025" y="3114340"/>
            <a:ext cx="600" cy="2151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6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Research </a:t>
            </a:r>
            <a:r>
              <a:rPr lang="en"/>
              <a:t>steps</a:t>
            </a:r>
            <a:endParaRPr>
              <a:solidFill>
                <a:schemeClr val="dk1"/>
              </a:solidFill>
            </a:endParaRPr>
          </a:p>
        </p:txBody>
      </p:sp>
      <p:sp>
        <p:nvSpPr>
          <p:cNvPr id="2702" name="Google Shape;2702;p67"/>
          <p:cNvSpPr txBox="1"/>
          <p:nvPr/>
        </p:nvSpPr>
        <p:spPr>
          <a:xfrm>
            <a:off x="713100" y="24893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Jupiter</a:t>
            </a:r>
            <a:endParaRPr b="1" sz="2400">
              <a:solidFill>
                <a:schemeClr val="dk1"/>
              </a:solidFill>
              <a:latin typeface="Poppins"/>
              <a:ea typeface="Poppins"/>
              <a:cs typeface="Poppins"/>
              <a:sym typeface="Poppins"/>
            </a:endParaRPr>
          </a:p>
        </p:txBody>
      </p:sp>
      <p:sp>
        <p:nvSpPr>
          <p:cNvPr id="2703" name="Google Shape;2703;p67"/>
          <p:cNvSpPr txBox="1"/>
          <p:nvPr/>
        </p:nvSpPr>
        <p:spPr>
          <a:xfrm>
            <a:off x="713125" y="28214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Jupiter is</a:t>
            </a:r>
            <a:r>
              <a:rPr lang="en">
                <a:solidFill>
                  <a:schemeClr val="dk1"/>
                </a:solidFill>
                <a:latin typeface="Hind"/>
                <a:ea typeface="Hind"/>
                <a:cs typeface="Hind"/>
                <a:sym typeface="Hind"/>
              </a:rPr>
              <a:t> the biggest planet of them all</a:t>
            </a:r>
            <a:endParaRPr>
              <a:solidFill>
                <a:schemeClr val="dk1"/>
              </a:solidFill>
              <a:latin typeface="Hind"/>
              <a:ea typeface="Hind"/>
              <a:cs typeface="Hind"/>
              <a:sym typeface="Hind"/>
            </a:endParaRPr>
          </a:p>
        </p:txBody>
      </p:sp>
      <p:sp>
        <p:nvSpPr>
          <p:cNvPr id="2704" name="Google Shape;2704;p67"/>
          <p:cNvSpPr txBox="1"/>
          <p:nvPr/>
        </p:nvSpPr>
        <p:spPr>
          <a:xfrm>
            <a:off x="2644799" y="33657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705" name="Google Shape;2705;p67"/>
          <p:cNvSpPr txBox="1"/>
          <p:nvPr/>
        </p:nvSpPr>
        <p:spPr>
          <a:xfrm>
            <a:off x="2644800" y="36978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Saturn was named after a Roman god</a:t>
            </a:r>
            <a:endParaRPr>
              <a:solidFill>
                <a:schemeClr val="dk1"/>
              </a:solidFill>
              <a:latin typeface="Hind"/>
              <a:ea typeface="Hind"/>
              <a:cs typeface="Hind"/>
              <a:sym typeface="Hind"/>
            </a:endParaRPr>
          </a:p>
        </p:txBody>
      </p:sp>
      <p:sp>
        <p:nvSpPr>
          <p:cNvPr id="2706" name="Google Shape;2706;p67"/>
          <p:cNvSpPr txBox="1"/>
          <p:nvPr/>
        </p:nvSpPr>
        <p:spPr>
          <a:xfrm>
            <a:off x="6508150" y="36978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07" name="Google Shape;2707;p67"/>
          <p:cNvSpPr txBox="1"/>
          <p:nvPr/>
        </p:nvSpPr>
        <p:spPr>
          <a:xfrm>
            <a:off x="6508197" y="33657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708" name="Google Shape;2708;p67"/>
          <p:cNvSpPr txBox="1"/>
          <p:nvPr/>
        </p:nvSpPr>
        <p:spPr>
          <a:xfrm>
            <a:off x="4576498" y="2489375"/>
            <a:ext cx="1915800" cy="429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709" name="Google Shape;2709;p67"/>
          <p:cNvSpPr txBox="1"/>
          <p:nvPr/>
        </p:nvSpPr>
        <p:spPr>
          <a:xfrm>
            <a:off x="4576475" y="2821484"/>
            <a:ext cx="1915800" cy="6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10" name="Google Shape;2710;p67"/>
          <p:cNvSpPr txBox="1"/>
          <p:nvPr>
            <p:ph idx="4294967295" type="title"/>
          </p:nvPr>
        </p:nvSpPr>
        <p:spPr>
          <a:xfrm>
            <a:off x="1224934"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711" name="Google Shape;2711;p67"/>
          <p:cNvSpPr txBox="1"/>
          <p:nvPr>
            <p:ph idx="4294967295" type="title"/>
          </p:nvPr>
        </p:nvSpPr>
        <p:spPr>
          <a:xfrm>
            <a:off x="315660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712" name="Google Shape;2712;p67"/>
          <p:cNvSpPr txBox="1"/>
          <p:nvPr>
            <p:ph idx="4294967295" type="title"/>
          </p:nvPr>
        </p:nvSpPr>
        <p:spPr>
          <a:xfrm>
            <a:off x="5088284"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713" name="Google Shape;2713;p67"/>
          <p:cNvSpPr txBox="1"/>
          <p:nvPr>
            <p:ph idx="4294967295" type="title"/>
          </p:nvPr>
        </p:nvSpPr>
        <p:spPr>
          <a:xfrm>
            <a:off x="701995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cxnSp>
        <p:nvCxnSpPr>
          <p:cNvPr id="2714" name="Google Shape;2714;p67"/>
          <p:cNvCxnSpPr>
            <a:stCxn id="2710" idx="3"/>
            <a:endCxn id="2711" idx="1"/>
          </p:cNvCxnSpPr>
          <p:nvPr/>
        </p:nvCxnSpPr>
        <p:spPr>
          <a:xfrm>
            <a:off x="2117134"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5" name="Google Shape;2715;p67"/>
          <p:cNvCxnSpPr>
            <a:stCxn id="2711" idx="3"/>
            <a:endCxn id="2712" idx="1"/>
          </p:cNvCxnSpPr>
          <p:nvPr/>
        </p:nvCxnSpPr>
        <p:spPr>
          <a:xfrm>
            <a:off x="4048809"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6" name="Google Shape;2716;p67"/>
          <p:cNvCxnSpPr>
            <a:stCxn id="2712" idx="3"/>
            <a:endCxn id="2713" idx="1"/>
          </p:cNvCxnSpPr>
          <p:nvPr/>
        </p:nvCxnSpPr>
        <p:spPr>
          <a:xfrm>
            <a:off x="5980484" y="1870675"/>
            <a:ext cx="1039500" cy="0"/>
          </a:xfrm>
          <a:prstGeom prst="straightConnector1">
            <a:avLst/>
          </a:prstGeom>
          <a:noFill/>
          <a:ln cap="flat" cmpd="sng" w="9525">
            <a:solidFill>
              <a:schemeClr val="accent3"/>
            </a:solidFill>
            <a:prstDash val="solid"/>
            <a:round/>
            <a:headEnd len="med" w="med" type="none"/>
            <a:tailEnd len="med" w="med" type="none"/>
          </a:ln>
        </p:spPr>
      </p:cxnSp>
      <p:cxnSp>
        <p:nvCxnSpPr>
          <p:cNvPr id="2717" name="Google Shape;2717;p67"/>
          <p:cNvCxnSpPr>
            <a:stCxn id="2710" idx="2"/>
            <a:endCxn id="2702" idx="0"/>
          </p:cNvCxnSpPr>
          <p:nvPr/>
        </p:nvCxnSpPr>
        <p:spPr>
          <a:xfrm>
            <a:off x="1671034" y="2090425"/>
            <a:ext cx="0" cy="399000"/>
          </a:xfrm>
          <a:prstGeom prst="straightConnector1">
            <a:avLst/>
          </a:prstGeom>
          <a:noFill/>
          <a:ln cap="flat" cmpd="sng" w="9525">
            <a:solidFill>
              <a:schemeClr val="accent3"/>
            </a:solidFill>
            <a:prstDash val="solid"/>
            <a:round/>
            <a:headEnd len="med" w="med" type="none"/>
            <a:tailEnd len="med" w="med" type="none"/>
          </a:ln>
        </p:spPr>
      </p:cxnSp>
      <p:cxnSp>
        <p:nvCxnSpPr>
          <p:cNvPr id="2718" name="Google Shape;2718;p67"/>
          <p:cNvCxnSpPr>
            <a:stCxn id="2711" idx="2"/>
            <a:endCxn id="2704" idx="0"/>
          </p:cNvCxnSpPr>
          <p:nvPr/>
        </p:nvCxnSpPr>
        <p:spPr>
          <a:xfrm>
            <a:off x="3602709" y="2090425"/>
            <a:ext cx="0" cy="1275300"/>
          </a:xfrm>
          <a:prstGeom prst="straightConnector1">
            <a:avLst/>
          </a:prstGeom>
          <a:noFill/>
          <a:ln cap="flat" cmpd="sng" w="9525">
            <a:solidFill>
              <a:schemeClr val="accent3"/>
            </a:solidFill>
            <a:prstDash val="solid"/>
            <a:round/>
            <a:headEnd len="med" w="med" type="none"/>
            <a:tailEnd len="med" w="med" type="none"/>
          </a:ln>
        </p:spPr>
      </p:cxnSp>
      <p:cxnSp>
        <p:nvCxnSpPr>
          <p:cNvPr id="2719" name="Google Shape;2719;p67"/>
          <p:cNvCxnSpPr>
            <a:stCxn id="2712" idx="2"/>
            <a:endCxn id="2708" idx="0"/>
          </p:cNvCxnSpPr>
          <p:nvPr/>
        </p:nvCxnSpPr>
        <p:spPr>
          <a:xfrm>
            <a:off x="5534384" y="2090425"/>
            <a:ext cx="0" cy="399000"/>
          </a:xfrm>
          <a:prstGeom prst="straightConnector1">
            <a:avLst/>
          </a:prstGeom>
          <a:noFill/>
          <a:ln cap="flat" cmpd="sng" w="9525">
            <a:solidFill>
              <a:schemeClr val="accent3"/>
            </a:solidFill>
            <a:prstDash val="solid"/>
            <a:round/>
            <a:headEnd len="med" w="med" type="none"/>
            <a:tailEnd len="med" w="med" type="none"/>
          </a:ln>
        </p:spPr>
      </p:cxnSp>
      <p:cxnSp>
        <p:nvCxnSpPr>
          <p:cNvPr id="2720" name="Google Shape;2720;p67"/>
          <p:cNvCxnSpPr>
            <a:stCxn id="2713" idx="2"/>
            <a:endCxn id="2707" idx="0"/>
          </p:cNvCxnSpPr>
          <p:nvPr/>
        </p:nvCxnSpPr>
        <p:spPr>
          <a:xfrm>
            <a:off x="7466059" y="2090425"/>
            <a:ext cx="0" cy="12753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41"/>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Table of</a:t>
            </a:r>
            <a:r>
              <a:rPr lang="en">
                <a:solidFill>
                  <a:schemeClr val="dk1"/>
                </a:solidFill>
              </a:rPr>
              <a:t> contents</a:t>
            </a:r>
            <a:endParaRPr>
              <a:solidFill>
                <a:schemeClr val="dk1"/>
              </a:solidFill>
            </a:endParaRPr>
          </a:p>
        </p:txBody>
      </p:sp>
      <p:sp>
        <p:nvSpPr>
          <p:cNvPr id="2294" name="Google Shape;2294;p41"/>
          <p:cNvSpPr txBox="1"/>
          <p:nvPr>
            <p:ph idx="2" type="title"/>
          </p:nvPr>
        </p:nvSpPr>
        <p:spPr>
          <a:xfrm>
            <a:off x="1424084" y="139947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95" name="Google Shape;2295;p41"/>
          <p:cNvSpPr txBox="1"/>
          <p:nvPr>
            <p:ph idx="5" type="subTitle"/>
          </p:nvPr>
        </p:nvSpPr>
        <p:spPr>
          <a:xfrm>
            <a:off x="713100" y="3863575"/>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296" name="Google Shape;2296;p41"/>
          <p:cNvSpPr txBox="1"/>
          <p:nvPr>
            <p:ph idx="6" type="title"/>
          </p:nvPr>
        </p:nvSpPr>
        <p:spPr>
          <a:xfrm>
            <a:off x="1424074" y="2984552"/>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97" name="Google Shape;2297;p41"/>
          <p:cNvSpPr txBox="1"/>
          <p:nvPr>
            <p:ph idx="7" type="subTitle"/>
          </p:nvPr>
        </p:nvSpPr>
        <p:spPr>
          <a:xfrm>
            <a:off x="3318107" y="386357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298" name="Google Shape;2298;p41"/>
          <p:cNvSpPr txBox="1"/>
          <p:nvPr>
            <p:ph idx="8" type="title"/>
          </p:nvPr>
        </p:nvSpPr>
        <p:spPr>
          <a:xfrm>
            <a:off x="4028899" y="2984573"/>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99" name="Google Shape;2299;p41"/>
          <p:cNvSpPr txBox="1"/>
          <p:nvPr>
            <p:ph idx="3" type="subTitle"/>
          </p:nvPr>
        </p:nvSpPr>
        <p:spPr>
          <a:xfrm>
            <a:off x="3318133" y="227848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00" name="Google Shape;2300;p41"/>
          <p:cNvSpPr txBox="1"/>
          <p:nvPr>
            <p:ph idx="4" type="title"/>
          </p:nvPr>
        </p:nvSpPr>
        <p:spPr>
          <a:xfrm>
            <a:off x="4028899" y="1399425"/>
            <a:ext cx="892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01" name="Google Shape;2301;p41"/>
          <p:cNvSpPr txBox="1"/>
          <p:nvPr>
            <p:ph idx="1" type="subTitle"/>
          </p:nvPr>
        </p:nvSpPr>
        <p:spPr>
          <a:xfrm>
            <a:off x="713100" y="2278476"/>
            <a:ext cx="23139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2302" name="Google Shape;2302;p41"/>
          <p:cNvSpPr txBox="1"/>
          <p:nvPr>
            <p:ph idx="9" type="subTitle"/>
          </p:nvPr>
        </p:nvSpPr>
        <p:spPr>
          <a:xfrm>
            <a:off x="713100"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Theory</a:t>
            </a:r>
            <a:endParaRPr/>
          </a:p>
        </p:txBody>
      </p:sp>
      <p:sp>
        <p:nvSpPr>
          <p:cNvPr id="2303" name="Google Shape;2303;p41"/>
          <p:cNvSpPr txBox="1"/>
          <p:nvPr>
            <p:ph idx="13" type="subTitle"/>
          </p:nvPr>
        </p:nvSpPr>
        <p:spPr>
          <a:xfrm>
            <a:off x="3318075" y="19289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Study plan</a:t>
            </a:r>
            <a:endParaRPr>
              <a:solidFill>
                <a:schemeClr val="dk1"/>
              </a:solidFill>
            </a:endParaRPr>
          </a:p>
        </p:txBody>
      </p:sp>
      <p:sp>
        <p:nvSpPr>
          <p:cNvPr id="2304" name="Google Shape;2304;p41"/>
          <p:cNvSpPr txBox="1"/>
          <p:nvPr>
            <p:ph idx="14" type="subTitle"/>
          </p:nvPr>
        </p:nvSpPr>
        <p:spPr>
          <a:xfrm>
            <a:off x="713235" y="3514075"/>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Developing</a:t>
            </a:r>
            <a:endParaRPr>
              <a:solidFill>
                <a:schemeClr val="dk1"/>
              </a:solidFill>
            </a:endParaRPr>
          </a:p>
        </p:txBody>
      </p:sp>
      <p:sp>
        <p:nvSpPr>
          <p:cNvPr id="2305" name="Google Shape;2305;p41"/>
          <p:cNvSpPr txBox="1"/>
          <p:nvPr>
            <p:ph idx="15" type="subTitle"/>
          </p:nvPr>
        </p:nvSpPr>
        <p:spPr>
          <a:xfrm>
            <a:off x="3318210" y="3514073"/>
            <a:ext cx="2313900" cy="5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Investigation</a:t>
            </a:r>
            <a:endParaRPr>
              <a:solidFill>
                <a:schemeClr val="dk1"/>
              </a:solidFill>
            </a:endParaRPr>
          </a:p>
        </p:txBody>
      </p:sp>
      <p:pic>
        <p:nvPicPr>
          <p:cNvPr id="2306" name="Google Shape;2306;p41"/>
          <p:cNvPicPr preferRelativeResize="0"/>
          <p:nvPr>
            <p:ph idx="16" type="pic"/>
          </p:nvPr>
        </p:nvPicPr>
        <p:blipFill rotWithShape="1">
          <a:blip r:embed="rId3">
            <a:alphaModFix/>
          </a:blip>
          <a:srcRect b="7330" l="36154" r="9624" t="0"/>
          <a:stretch/>
        </p:blipFill>
        <p:spPr>
          <a:xfrm>
            <a:off x="5844900" y="1359600"/>
            <a:ext cx="2579101" cy="29373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6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a:t>
            </a:r>
            <a:r>
              <a:rPr lang="en">
                <a:solidFill>
                  <a:schemeClr val="accent3"/>
                </a:solidFill>
              </a:rPr>
              <a:t>alendar of</a:t>
            </a:r>
            <a:r>
              <a:rPr lang="en"/>
              <a:t> the week</a:t>
            </a:r>
            <a:endParaRPr>
              <a:solidFill>
                <a:schemeClr val="dk1"/>
              </a:solidFill>
            </a:endParaRPr>
          </a:p>
        </p:txBody>
      </p:sp>
      <p:sp>
        <p:nvSpPr>
          <p:cNvPr id="2726" name="Google Shape;2726;p68"/>
          <p:cNvSpPr txBox="1"/>
          <p:nvPr/>
        </p:nvSpPr>
        <p:spPr>
          <a:xfrm>
            <a:off x="4061639" y="1486600"/>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Monday:</a:t>
            </a:r>
            <a:endParaRPr b="1" sz="1800">
              <a:solidFill>
                <a:schemeClr val="lt1"/>
              </a:solidFill>
              <a:latin typeface="Poppins"/>
              <a:ea typeface="Poppins"/>
              <a:cs typeface="Poppins"/>
              <a:sym typeface="Poppins"/>
            </a:endParaRPr>
          </a:p>
        </p:txBody>
      </p:sp>
      <p:sp>
        <p:nvSpPr>
          <p:cNvPr id="2727" name="Google Shape;2727;p68"/>
          <p:cNvSpPr txBox="1"/>
          <p:nvPr/>
        </p:nvSpPr>
        <p:spPr>
          <a:xfrm>
            <a:off x="5944298" y="1486600"/>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28" name="Google Shape;2728;p68"/>
          <p:cNvSpPr txBox="1"/>
          <p:nvPr/>
        </p:nvSpPr>
        <p:spPr>
          <a:xfrm>
            <a:off x="4061639" y="2118282"/>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Tuesday:</a:t>
            </a:r>
            <a:endParaRPr b="1" sz="1800">
              <a:solidFill>
                <a:schemeClr val="lt1"/>
              </a:solidFill>
              <a:latin typeface="Poppins"/>
              <a:ea typeface="Poppins"/>
              <a:cs typeface="Poppins"/>
              <a:sym typeface="Poppins"/>
            </a:endParaRPr>
          </a:p>
        </p:txBody>
      </p:sp>
      <p:sp>
        <p:nvSpPr>
          <p:cNvPr id="2729" name="Google Shape;2729;p68"/>
          <p:cNvSpPr txBox="1"/>
          <p:nvPr/>
        </p:nvSpPr>
        <p:spPr>
          <a:xfrm>
            <a:off x="4061639" y="2749963"/>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Wednesday:</a:t>
            </a:r>
            <a:endParaRPr b="1" sz="1800">
              <a:solidFill>
                <a:schemeClr val="lt1"/>
              </a:solidFill>
              <a:latin typeface="Poppins"/>
              <a:ea typeface="Poppins"/>
              <a:cs typeface="Poppins"/>
              <a:sym typeface="Poppins"/>
            </a:endParaRPr>
          </a:p>
        </p:txBody>
      </p:sp>
      <p:sp>
        <p:nvSpPr>
          <p:cNvPr id="2730" name="Google Shape;2730;p68"/>
          <p:cNvSpPr txBox="1"/>
          <p:nvPr/>
        </p:nvSpPr>
        <p:spPr>
          <a:xfrm>
            <a:off x="4052875" y="3381644"/>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Thursday:</a:t>
            </a:r>
            <a:endParaRPr b="1" sz="1800">
              <a:solidFill>
                <a:schemeClr val="lt1"/>
              </a:solidFill>
              <a:latin typeface="Poppins"/>
              <a:ea typeface="Poppins"/>
              <a:cs typeface="Poppins"/>
              <a:sym typeface="Poppins"/>
            </a:endParaRPr>
          </a:p>
        </p:txBody>
      </p:sp>
      <p:sp>
        <p:nvSpPr>
          <p:cNvPr id="2731" name="Google Shape;2731;p68"/>
          <p:cNvSpPr txBox="1"/>
          <p:nvPr/>
        </p:nvSpPr>
        <p:spPr>
          <a:xfrm>
            <a:off x="4052875" y="4013325"/>
            <a:ext cx="1788000" cy="5058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Poppins"/>
                <a:ea typeface="Poppins"/>
                <a:cs typeface="Poppins"/>
                <a:sym typeface="Poppins"/>
              </a:rPr>
              <a:t>Friday:</a:t>
            </a:r>
            <a:endParaRPr b="1" sz="1800">
              <a:solidFill>
                <a:schemeClr val="lt1"/>
              </a:solidFill>
              <a:latin typeface="Poppins"/>
              <a:ea typeface="Poppins"/>
              <a:cs typeface="Poppins"/>
              <a:sym typeface="Poppins"/>
            </a:endParaRPr>
          </a:p>
        </p:txBody>
      </p:sp>
      <p:sp>
        <p:nvSpPr>
          <p:cNvPr id="2732" name="Google Shape;2732;p68"/>
          <p:cNvSpPr txBox="1"/>
          <p:nvPr/>
        </p:nvSpPr>
        <p:spPr>
          <a:xfrm rot="-5400000">
            <a:off x="361875" y="1937081"/>
            <a:ext cx="1296300" cy="3954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Notes:</a:t>
            </a:r>
            <a:endParaRPr b="1" sz="2400">
              <a:solidFill>
                <a:schemeClr val="lt1"/>
              </a:solidFill>
              <a:latin typeface="Poppins"/>
              <a:ea typeface="Poppins"/>
              <a:cs typeface="Poppins"/>
              <a:sym typeface="Poppins"/>
            </a:endParaRPr>
          </a:p>
        </p:txBody>
      </p:sp>
      <p:sp>
        <p:nvSpPr>
          <p:cNvPr id="2733" name="Google Shape;2733;p68"/>
          <p:cNvSpPr txBox="1"/>
          <p:nvPr/>
        </p:nvSpPr>
        <p:spPr>
          <a:xfrm>
            <a:off x="1298025" y="1492218"/>
            <a:ext cx="2387400" cy="1307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notes here</a:t>
            </a:r>
            <a:endParaRPr>
              <a:solidFill>
                <a:schemeClr val="dk1"/>
              </a:solidFill>
              <a:latin typeface="Hind"/>
              <a:ea typeface="Hind"/>
              <a:cs typeface="Hind"/>
              <a:sym typeface="Hind"/>
            </a:endParaRPr>
          </a:p>
        </p:txBody>
      </p:sp>
      <p:sp>
        <p:nvSpPr>
          <p:cNvPr id="2734" name="Google Shape;2734;p68"/>
          <p:cNvSpPr txBox="1"/>
          <p:nvPr/>
        </p:nvSpPr>
        <p:spPr>
          <a:xfrm rot="-5400000">
            <a:off x="356475" y="3667875"/>
            <a:ext cx="1307100" cy="3954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Poppins"/>
                <a:ea typeface="Poppins"/>
                <a:cs typeface="Poppins"/>
                <a:sym typeface="Poppins"/>
              </a:rPr>
              <a:t>To do:</a:t>
            </a:r>
            <a:endParaRPr b="1" sz="2400">
              <a:solidFill>
                <a:schemeClr val="lt1"/>
              </a:solidFill>
              <a:latin typeface="Poppins"/>
              <a:ea typeface="Poppins"/>
              <a:cs typeface="Poppins"/>
              <a:sym typeface="Poppins"/>
            </a:endParaRPr>
          </a:p>
        </p:txBody>
      </p:sp>
      <p:sp>
        <p:nvSpPr>
          <p:cNvPr id="2735" name="Google Shape;2735;p68"/>
          <p:cNvSpPr txBox="1"/>
          <p:nvPr/>
        </p:nvSpPr>
        <p:spPr>
          <a:xfrm>
            <a:off x="1298025" y="3218395"/>
            <a:ext cx="2387400" cy="1296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a:p>
            <a:pPr indent="-317500" lvl="0" marL="457200" rtl="0" algn="l">
              <a:lnSpc>
                <a:spcPct val="115000"/>
              </a:lnSpc>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Write your tasks here</a:t>
            </a:r>
            <a:endParaRPr>
              <a:solidFill>
                <a:schemeClr val="dk1"/>
              </a:solidFill>
              <a:latin typeface="Hind"/>
              <a:ea typeface="Hind"/>
              <a:cs typeface="Hind"/>
              <a:sym typeface="Hind"/>
            </a:endParaRPr>
          </a:p>
        </p:txBody>
      </p:sp>
      <p:sp>
        <p:nvSpPr>
          <p:cNvPr id="2736" name="Google Shape;2736;p68"/>
          <p:cNvSpPr txBox="1"/>
          <p:nvPr/>
        </p:nvSpPr>
        <p:spPr>
          <a:xfrm>
            <a:off x="5944298" y="2118817"/>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7" name="Google Shape;2737;p68"/>
          <p:cNvSpPr txBox="1"/>
          <p:nvPr/>
        </p:nvSpPr>
        <p:spPr>
          <a:xfrm>
            <a:off x="5944298" y="2751033"/>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8" name="Google Shape;2738;p68"/>
          <p:cNvSpPr txBox="1"/>
          <p:nvPr/>
        </p:nvSpPr>
        <p:spPr>
          <a:xfrm>
            <a:off x="5944298" y="3383249"/>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
        <p:nvSpPr>
          <p:cNvPr id="2739" name="Google Shape;2739;p68"/>
          <p:cNvSpPr txBox="1"/>
          <p:nvPr/>
        </p:nvSpPr>
        <p:spPr>
          <a:xfrm>
            <a:off x="5944298" y="4015465"/>
            <a:ext cx="2387400" cy="50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Hind"/>
                <a:ea typeface="Hind"/>
                <a:cs typeface="Hind"/>
                <a:sym typeface="Hind"/>
              </a:rPr>
              <a:t>Write here the important tasks of the day</a:t>
            </a:r>
            <a:endParaRPr>
              <a:solidFill>
                <a:schemeClr val="dk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6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Investigation </a:t>
            </a:r>
            <a:r>
              <a:rPr lang="en"/>
              <a:t>steps</a:t>
            </a:r>
            <a:endParaRPr/>
          </a:p>
        </p:txBody>
      </p:sp>
      <p:sp>
        <p:nvSpPr>
          <p:cNvPr id="2745" name="Google Shape;2745;p69"/>
          <p:cNvSpPr txBox="1"/>
          <p:nvPr>
            <p:ph idx="4294967295" type="subTitle"/>
          </p:nvPr>
        </p:nvSpPr>
        <p:spPr>
          <a:xfrm>
            <a:off x="3732000" y="1875209"/>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h</a:t>
            </a:r>
            <a:r>
              <a:rPr lang="en">
                <a:solidFill>
                  <a:schemeClr val="dk1"/>
                </a:solidFill>
              </a:rPr>
              <a:t>as a beautiful name, but it’s terribly hot</a:t>
            </a:r>
            <a:endParaRPr>
              <a:solidFill>
                <a:schemeClr val="dk1"/>
              </a:solidFill>
            </a:endParaRPr>
          </a:p>
        </p:txBody>
      </p:sp>
      <p:sp>
        <p:nvSpPr>
          <p:cNvPr id="2746" name="Google Shape;2746;p69"/>
          <p:cNvSpPr txBox="1"/>
          <p:nvPr>
            <p:ph idx="4294967295" type="title"/>
          </p:nvPr>
        </p:nvSpPr>
        <p:spPr>
          <a:xfrm>
            <a:off x="3732000" y="1609225"/>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Venus</a:t>
            </a:r>
            <a:endParaRPr sz="2400">
              <a:solidFill>
                <a:schemeClr val="dk1"/>
              </a:solidFill>
            </a:endParaRPr>
          </a:p>
        </p:txBody>
      </p:sp>
      <p:sp>
        <p:nvSpPr>
          <p:cNvPr id="2747" name="Google Shape;2747;p69"/>
          <p:cNvSpPr txBox="1"/>
          <p:nvPr>
            <p:ph idx="4294967295" type="subTitle"/>
          </p:nvPr>
        </p:nvSpPr>
        <p:spPr>
          <a:xfrm>
            <a:off x="3732000" y="4027534"/>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Despite being red, Mars is a </a:t>
            </a:r>
            <a:r>
              <a:rPr lang="en"/>
              <a:t>very cold planet</a:t>
            </a:r>
            <a:endParaRPr>
              <a:solidFill>
                <a:schemeClr val="dk1"/>
              </a:solidFill>
            </a:endParaRPr>
          </a:p>
        </p:txBody>
      </p:sp>
      <p:sp>
        <p:nvSpPr>
          <p:cNvPr id="2748" name="Google Shape;2748;p69"/>
          <p:cNvSpPr txBox="1"/>
          <p:nvPr>
            <p:ph idx="4294967295" type="title"/>
          </p:nvPr>
        </p:nvSpPr>
        <p:spPr>
          <a:xfrm>
            <a:off x="3732000" y="3761551"/>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Mars</a:t>
            </a:r>
            <a:endParaRPr sz="2400">
              <a:solidFill>
                <a:schemeClr val="dk1"/>
              </a:solidFill>
            </a:endParaRPr>
          </a:p>
        </p:txBody>
      </p:sp>
      <p:sp>
        <p:nvSpPr>
          <p:cNvPr id="2749" name="Google Shape;2749;p69"/>
          <p:cNvSpPr txBox="1"/>
          <p:nvPr>
            <p:ph idx="4294967295" type="subTitle"/>
          </p:nvPr>
        </p:nvSpPr>
        <p:spPr>
          <a:xfrm>
            <a:off x="3732000" y="2951371"/>
            <a:ext cx="3816900" cy="3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is a gas giant and has several rings</a:t>
            </a:r>
            <a:endParaRPr>
              <a:solidFill>
                <a:schemeClr val="dk1"/>
              </a:solidFill>
            </a:endParaRPr>
          </a:p>
        </p:txBody>
      </p:sp>
      <p:sp>
        <p:nvSpPr>
          <p:cNvPr id="2750" name="Google Shape;2750;p69"/>
          <p:cNvSpPr txBox="1"/>
          <p:nvPr>
            <p:ph idx="4294967295" type="title"/>
          </p:nvPr>
        </p:nvSpPr>
        <p:spPr>
          <a:xfrm>
            <a:off x="3732000" y="2685388"/>
            <a:ext cx="3816900" cy="37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rPr>
              <a:t>Saturn</a:t>
            </a:r>
            <a:endParaRPr sz="2400">
              <a:solidFill>
                <a:schemeClr val="dk1"/>
              </a:solidFill>
            </a:endParaRPr>
          </a:p>
        </p:txBody>
      </p:sp>
      <p:sp>
        <p:nvSpPr>
          <p:cNvPr id="2751" name="Google Shape;2751;p69"/>
          <p:cNvSpPr/>
          <p:nvPr/>
        </p:nvSpPr>
        <p:spPr>
          <a:xfrm>
            <a:off x="3798545" y="2502278"/>
            <a:ext cx="55" cy="55"/>
          </a:xfrm>
          <a:custGeom>
            <a:rect b="b" l="l" r="r" t="t"/>
            <a:pathLst>
              <a:path extrusionOk="0" h="1" w="1">
                <a:moveTo>
                  <a:pt x="1" y="1"/>
                </a:moveTo>
                <a:close/>
              </a:path>
            </a:pathLst>
          </a:custGeom>
          <a:solidFill>
            <a:srgbClr val="E1A9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52" name="Google Shape;2752;p69"/>
          <p:cNvSpPr txBox="1"/>
          <p:nvPr>
            <p:ph idx="4294967295" type="title"/>
          </p:nvPr>
        </p:nvSpPr>
        <p:spPr>
          <a:xfrm>
            <a:off x="1595109" y="1650925"/>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2753" name="Google Shape;2753;p69"/>
          <p:cNvSpPr txBox="1"/>
          <p:nvPr>
            <p:ph idx="4294967295" type="title"/>
          </p:nvPr>
        </p:nvSpPr>
        <p:spPr>
          <a:xfrm>
            <a:off x="1595109" y="2753613"/>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2754" name="Google Shape;2754;p69"/>
          <p:cNvSpPr txBox="1"/>
          <p:nvPr>
            <p:ph idx="4294967295" type="title"/>
          </p:nvPr>
        </p:nvSpPr>
        <p:spPr>
          <a:xfrm>
            <a:off x="1595109" y="3856300"/>
            <a:ext cx="892200" cy="439500"/>
          </a:xfrm>
          <a:prstGeom prst="rect">
            <a:avLst/>
          </a:prstGeom>
          <a:gradFill>
            <a:gsLst>
              <a:gs pos="0">
                <a:schemeClr val="accent3"/>
              </a:gs>
              <a:gs pos="100000">
                <a:schemeClr val="accent4"/>
              </a:gs>
            </a:gsLst>
            <a:lin ang="13500032" scaled="0"/>
          </a:gra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2755" name="Google Shape;2755;p69"/>
          <p:cNvSpPr/>
          <p:nvPr/>
        </p:nvSpPr>
        <p:spPr>
          <a:xfrm>
            <a:off x="2663550" y="16509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2663550" y="27536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a:off x="2663550" y="3856325"/>
            <a:ext cx="892200" cy="439500"/>
          </a:xfrm>
          <a:prstGeom prst="rect">
            <a:avLst/>
          </a:pr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8" name="Google Shape;2758;p69"/>
          <p:cNvCxnSpPr>
            <a:stCxn id="2752" idx="2"/>
            <a:endCxn id="2753" idx="0"/>
          </p:cNvCxnSpPr>
          <p:nvPr/>
        </p:nvCxnSpPr>
        <p:spPr>
          <a:xfrm>
            <a:off x="2041209" y="2090425"/>
            <a:ext cx="0" cy="663300"/>
          </a:xfrm>
          <a:prstGeom prst="straightConnector1">
            <a:avLst/>
          </a:prstGeom>
          <a:noFill/>
          <a:ln cap="flat" cmpd="sng" w="9525">
            <a:solidFill>
              <a:schemeClr val="accent3"/>
            </a:solidFill>
            <a:prstDash val="solid"/>
            <a:round/>
            <a:headEnd len="med" w="med" type="none"/>
            <a:tailEnd len="med" w="med" type="none"/>
          </a:ln>
        </p:spPr>
      </p:cxnSp>
      <p:cxnSp>
        <p:nvCxnSpPr>
          <p:cNvPr id="2759" name="Google Shape;2759;p69"/>
          <p:cNvCxnSpPr>
            <a:stCxn id="2753" idx="2"/>
            <a:endCxn id="2754" idx="0"/>
          </p:cNvCxnSpPr>
          <p:nvPr/>
        </p:nvCxnSpPr>
        <p:spPr>
          <a:xfrm>
            <a:off x="2041209" y="3193113"/>
            <a:ext cx="0" cy="663300"/>
          </a:xfrm>
          <a:prstGeom prst="straightConnector1">
            <a:avLst/>
          </a:prstGeom>
          <a:noFill/>
          <a:ln cap="flat" cmpd="sng" w="9525">
            <a:solidFill>
              <a:schemeClr val="accent3"/>
            </a:solidFill>
            <a:prstDash val="solid"/>
            <a:round/>
            <a:headEnd len="med" w="med" type="none"/>
            <a:tailEnd len="med" w="med" type="none"/>
          </a:ln>
        </p:spPr>
      </p:cxnSp>
      <p:cxnSp>
        <p:nvCxnSpPr>
          <p:cNvPr id="2760" name="Google Shape;2760;p69"/>
          <p:cNvCxnSpPr>
            <a:stCxn id="2752" idx="3"/>
            <a:endCxn id="2755" idx="1"/>
          </p:cNvCxnSpPr>
          <p:nvPr/>
        </p:nvCxnSpPr>
        <p:spPr>
          <a:xfrm>
            <a:off x="2487309" y="1870675"/>
            <a:ext cx="176100" cy="0"/>
          </a:xfrm>
          <a:prstGeom prst="straightConnector1">
            <a:avLst/>
          </a:prstGeom>
          <a:noFill/>
          <a:ln cap="flat" cmpd="sng" w="9525">
            <a:solidFill>
              <a:schemeClr val="accent3"/>
            </a:solidFill>
            <a:prstDash val="solid"/>
            <a:round/>
            <a:headEnd len="med" w="med" type="none"/>
            <a:tailEnd len="med" w="med" type="none"/>
          </a:ln>
        </p:spPr>
      </p:cxnSp>
      <p:cxnSp>
        <p:nvCxnSpPr>
          <p:cNvPr id="2761" name="Google Shape;2761;p69"/>
          <p:cNvCxnSpPr>
            <a:stCxn id="2753" idx="3"/>
            <a:endCxn id="2756" idx="1"/>
          </p:cNvCxnSpPr>
          <p:nvPr/>
        </p:nvCxnSpPr>
        <p:spPr>
          <a:xfrm>
            <a:off x="2487309" y="2973363"/>
            <a:ext cx="176100" cy="0"/>
          </a:xfrm>
          <a:prstGeom prst="straightConnector1">
            <a:avLst/>
          </a:prstGeom>
          <a:noFill/>
          <a:ln cap="flat" cmpd="sng" w="9525">
            <a:solidFill>
              <a:schemeClr val="accent3"/>
            </a:solidFill>
            <a:prstDash val="solid"/>
            <a:round/>
            <a:headEnd len="med" w="med" type="none"/>
            <a:tailEnd len="med" w="med" type="none"/>
          </a:ln>
        </p:spPr>
      </p:cxnSp>
      <p:cxnSp>
        <p:nvCxnSpPr>
          <p:cNvPr id="2762" name="Google Shape;2762;p69"/>
          <p:cNvCxnSpPr>
            <a:stCxn id="2754" idx="3"/>
            <a:endCxn id="2757" idx="1"/>
          </p:cNvCxnSpPr>
          <p:nvPr/>
        </p:nvCxnSpPr>
        <p:spPr>
          <a:xfrm>
            <a:off x="2487309" y="4076050"/>
            <a:ext cx="176100" cy="0"/>
          </a:xfrm>
          <a:prstGeom prst="straightConnector1">
            <a:avLst/>
          </a:prstGeom>
          <a:noFill/>
          <a:ln cap="flat" cmpd="sng" w="9525">
            <a:solidFill>
              <a:schemeClr val="accent3"/>
            </a:solidFill>
            <a:prstDash val="solid"/>
            <a:round/>
            <a:headEnd len="med" w="med" type="none"/>
            <a:tailEnd len="med" w="med" type="none"/>
          </a:ln>
        </p:spPr>
      </p:cxnSp>
      <p:grpSp>
        <p:nvGrpSpPr>
          <p:cNvPr id="2763" name="Google Shape;2763;p69"/>
          <p:cNvGrpSpPr/>
          <p:nvPr/>
        </p:nvGrpSpPr>
        <p:grpSpPr>
          <a:xfrm>
            <a:off x="2920513" y="1716847"/>
            <a:ext cx="378270" cy="337551"/>
            <a:chOff x="-42996150" y="3612600"/>
            <a:chExt cx="323750" cy="288900"/>
          </a:xfrm>
        </p:grpSpPr>
        <p:sp>
          <p:nvSpPr>
            <p:cNvPr id="2764" name="Google Shape;2764;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69"/>
          <p:cNvGrpSpPr/>
          <p:nvPr/>
        </p:nvGrpSpPr>
        <p:grpSpPr>
          <a:xfrm>
            <a:off x="2923756" y="2787937"/>
            <a:ext cx="371785" cy="370879"/>
            <a:chOff x="-41111350" y="3239100"/>
            <a:chExt cx="318200" cy="317425"/>
          </a:xfrm>
        </p:grpSpPr>
        <p:sp>
          <p:nvSpPr>
            <p:cNvPr id="2768" name="Google Shape;2768;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69"/>
          <p:cNvGrpSpPr/>
          <p:nvPr/>
        </p:nvGrpSpPr>
        <p:grpSpPr>
          <a:xfrm>
            <a:off x="2924214" y="3907198"/>
            <a:ext cx="370879" cy="337755"/>
            <a:chOff x="-40378075" y="3267450"/>
            <a:chExt cx="317425" cy="289075"/>
          </a:xfrm>
        </p:grpSpPr>
        <p:sp>
          <p:nvSpPr>
            <p:cNvPr id="2773" name="Google Shape;2773;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7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P</a:t>
            </a:r>
            <a:r>
              <a:rPr lang="en">
                <a:solidFill>
                  <a:schemeClr val="accent3"/>
                </a:solidFill>
              </a:rPr>
              <a:t>roject</a:t>
            </a:r>
            <a:r>
              <a:rPr lang="en"/>
              <a:t> process</a:t>
            </a:r>
            <a:endParaRPr>
              <a:solidFill>
                <a:schemeClr val="dk1"/>
              </a:solidFill>
            </a:endParaRPr>
          </a:p>
        </p:txBody>
      </p:sp>
      <p:graphicFrame>
        <p:nvGraphicFramePr>
          <p:cNvPr id="2782" name="Google Shape;2782;p70"/>
          <p:cNvGraphicFramePr/>
          <p:nvPr/>
        </p:nvGraphicFramePr>
        <p:xfrm>
          <a:off x="1006603" y="1970588"/>
          <a:ext cx="3000000" cy="3000000"/>
        </p:xfrm>
        <a:graphic>
          <a:graphicData uri="http://schemas.openxmlformats.org/drawingml/2006/table">
            <a:tbl>
              <a:tblPr>
                <a:noFill/>
                <a:tableStyleId>{B2CCBE0B-4CB8-4436-A4CF-8A1F351D8455}</a:tableStyleId>
              </a:tblPr>
              <a:tblGrid>
                <a:gridCol w="1782700"/>
                <a:gridCol w="1782700"/>
                <a:gridCol w="1782700"/>
                <a:gridCol w="1782700"/>
              </a:tblGrid>
              <a:tr h="242150">
                <a:tc>
                  <a:txBody>
                    <a:bodyPr/>
                    <a:lstStyle/>
                    <a:p>
                      <a:pPr indent="0" lvl="0" marL="0" rtl="0" algn="ctr">
                        <a:spcBef>
                          <a:spcPts val="0"/>
                        </a:spcBef>
                        <a:spcAft>
                          <a:spcPts val="0"/>
                        </a:spcAft>
                        <a:buNone/>
                      </a:pPr>
                      <a:r>
                        <a:t/>
                      </a:r>
                      <a:endParaRPr>
                        <a:solidFill>
                          <a:schemeClr val="dk1"/>
                        </a:solidFill>
                        <a:latin typeface="Lato"/>
                        <a:ea typeface="Lato"/>
                        <a:cs typeface="Lato"/>
                        <a:sym typeface="Lato"/>
                      </a:endParaRPr>
                    </a:p>
                  </a:txBody>
                  <a:tcPr marT="0" marB="91425" marR="91425" marL="0" anchor="ctr">
                    <a:lnL cap="flat" cmpd="sng" w="19050">
                      <a:solidFill>
                        <a:schemeClr val="dk2">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Test 1</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Test 2</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Final</a:t>
                      </a:r>
                      <a:endParaRPr b="1">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Circuit</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0.06</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Components</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0.11</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0.53</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0.38</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r h="445625">
                <a:tc>
                  <a:txBody>
                    <a:bodyPr/>
                    <a:lstStyle/>
                    <a:p>
                      <a:pPr indent="0" lvl="0" marL="0" rtl="0" algn="ctr">
                        <a:spcBef>
                          <a:spcPts val="0"/>
                        </a:spcBef>
                        <a:spcAft>
                          <a:spcPts val="0"/>
                        </a:spcAft>
                        <a:buNone/>
                      </a:pPr>
                      <a:r>
                        <a:rPr b="1" lang="en" sz="1800">
                          <a:solidFill>
                            <a:schemeClr val="lt1"/>
                          </a:solidFill>
                          <a:latin typeface="Poppins"/>
                          <a:ea typeface="Poppins"/>
                          <a:cs typeface="Poppins"/>
                          <a:sym typeface="Poppins"/>
                        </a:rPr>
                        <a:t>Velocity</a:t>
                      </a:r>
                      <a:endParaRPr b="1" sz="1800">
                        <a:solidFill>
                          <a:schemeClr val="lt1"/>
                        </a:solidFill>
                        <a:latin typeface="Poppins"/>
                        <a:ea typeface="Poppins"/>
                        <a:cs typeface="Poppins"/>
                        <a:sym typeface="Poppins"/>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gradFill>
                      <a:gsLst>
                        <a:gs pos="0">
                          <a:schemeClr val="accent3"/>
                        </a:gs>
                        <a:gs pos="100000">
                          <a:schemeClr val="accent4"/>
                        </a:gs>
                      </a:gsLst>
                      <a:lin ang="13500032" scaled="0"/>
                    </a:gra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95.2</a:t>
                      </a:r>
                      <a:endParaRPr>
                        <a:solidFill>
                          <a:schemeClr val="dk1"/>
                        </a:solidFill>
                        <a:latin typeface="Hind"/>
                        <a:ea typeface="Hind"/>
                        <a:cs typeface="Hind"/>
                        <a:sym typeface="Hind"/>
                      </a:endParaRPr>
                    </a:p>
                  </a:txBody>
                  <a:tcPr marT="90000" marB="91425" marR="91425" marL="91425" anchor="ctr">
                    <a:lnL cap="flat" cmpd="sng" w="9525">
                      <a:solidFill>
                        <a:schemeClr val="lt1"/>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9.4</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Hind"/>
                          <a:ea typeface="Hind"/>
                          <a:cs typeface="Hind"/>
                          <a:sym typeface="Hind"/>
                        </a:rPr>
                        <a:t>1.16</a:t>
                      </a:r>
                      <a:endParaRPr>
                        <a:solidFill>
                          <a:schemeClr val="dk1"/>
                        </a:solidFill>
                        <a:latin typeface="Hind"/>
                        <a:ea typeface="Hind"/>
                        <a:cs typeface="Hind"/>
                        <a:sym typeface="Hind"/>
                      </a:endParaRPr>
                    </a:p>
                  </a:txBody>
                  <a:tcPr marT="90000"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7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Student </a:t>
            </a:r>
            <a:r>
              <a:rPr lang="en"/>
              <a:t>evolution</a:t>
            </a:r>
            <a:endParaRPr>
              <a:solidFill>
                <a:schemeClr val="dk1"/>
              </a:solidFill>
            </a:endParaRPr>
          </a:p>
        </p:txBody>
      </p:sp>
      <p:sp>
        <p:nvSpPr>
          <p:cNvPr id="2788" name="Google Shape;2788;p71"/>
          <p:cNvSpPr txBox="1"/>
          <p:nvPr/>
        </p:nvSpPr>
        <p:spPr>
          <a:xfrm>
            <a:off x="724200" y="4366975"/>
            <a:ext cx="7704000" cy="2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Hind"/>
                <a:ea typeface="Hind"/>
                <a:cs typeface="Hind"/>
                <a:sym typeface="Hind"/>
              </a:rPr>
              <a:t>Follow the link in the graph to modify its data and then paste the new one here. </a:t>
            </a:r>
            <a:r>
              <a:rPr b="1" lang="en" sz="1200">
                <a:solidFill>
                  <a:schemeClr val="dk1"/>
                </a:solidFill>
                <a:uFill>
                  <a:noFill/>
                </a:uFill>
                <a:latin typeface="Hind"/>
                <a:ea typeface="Hind"/>
                <a:cs typeface="Hind"/>
                <a:sym typeface="Hind"/>
                <a:hlinkClick r:id="rId3">
                  <a:extLst>
                    <a:ext uri="{A12FA001-AC4F-418D-AE19-62706E023703}">
                      <ahyp:hlinkClr val="tx"/>
                    </a:ext>
                  </a:extLst>
                </a:hlinkClick>
              </a:rPr>
              <a:t>For more info, click here</a:t>
            </a:r>
            <a:endParaRPr sz="1200">
              <a:solidFill>
                <a:schemeClr val="dk1"/>
              </a:solidFill>
              <a:latin typeface="Hind"/>
              <a:ea typeface="Hind"/>
              <a:cs typeface="Hind"/>
              <a:sym typeface="Hind"/>
            </a:endParaRPr>
          </a:p>
        </p:txBody>
      </p:sp>
      <p:sp>
        <p:nvSpPr>
          <p:cNvPr id="2789" name="Google Shape;2789;p71"/>
          <p:cNvSpPr txBox="1"/>
          <p:nvPr/>
        </p:nvSpPr>
        <p:spPr>
          <a:xfrm>
            <a:off x="5766490" y="1643417"/>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Mercury is the closest planet to the Sun</a:t>
            </a:r>
            <a:endParaRPr>
              <a:solidFill>
                <a:schemeClr val="dk1"/>
              </a:solidFill>
              <a:latin typeface="Hind"/>
              <a:ea typeface="Hind"/>
              <a:cs typeface="Hind"/>
              <a:sym typeface="Hind"/>
            </a:endParaRPr>
          </a:p>
        </p:txBody>
      </p:sp>
      <p:sp>
        <p:nvSpPr>
          <p:cNvPr id="2790" name="Google Shape;2790;p71"/>
          <p:cNvSpPr txBox="1"/>
          <p:nvPr/>
        </p:nvSpPr>
        <p:spPr>
          <a:xfrm>
            <a:off x="5766490" y="1314225"/>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Mercury</a:t>
            </a:r>
            <a:endParaRPr b="1" sz="2400">
              <a:solidFill>
                <a:schemeClr val="dk1"/>
              </a:solidFill>
              <a:latin typeface="Poppins"/>
              <a:ea typeface="Poppins"/>
              <a:cs typeface="Poppins"/>
              <a:sym typeface="Poppins"/>
            </a:endParaRPr>
          </a:p>
        </p:txBody>
      </p:sp>
      <p:sp>
        <p:nvSpPr>
          <p:cNvPr id="2791" name="Google Shape;2791;p71"/>
          <p:cNvSpPr txBox="1"/>
          <p:nvPr/>
        </p:nvSpPr>
        <p:spPr>
          <a:xfrm>
            <a:off x="5766490" y="2342476"/>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Mars</a:t>
            </a:r>
            <a:endParaRPr b="1" sz="2400">
              <a:solidFill>
                <a:schemeClr val="dk1"/>
              </a:solidFill>
              <a:latin typeface="Poppins"/>
              <a:ea typeface="Poppins"/>
              <a:cs typeface="Poppins"/>
              <a:sym typeface="Poppins"/>
            </a:endParaRPr>
          </a:p>
        </p:txBody>
      </p:sp>
      <p:sp>
        <p:nvSpPr>
          <p:cNvPr id="2792" name="Google Shape;2792;p71"/>
          <p:cNvSpPr txBox="1"/>
          <p:nvPr/>
        </p:nvSpPr>
        <p:spPr>
          <a:xfrm>
            <a:off x="5766490" y="2671667"/>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Despite being red, Mars is a cold place</a:t>
            </a:r>
            <a:endParaRPr>
              <a:solidFill>
                <a:schemeClr val="dk1"/>
              </a:solidFill>
              <a:latin typeface="Hind"/>
              <a:ea typeface="Hind"/>
              <a:cs typeface="Hind"/>
              <a:sym typeface="Hind"/>
            </a:endParaRPr>
          </a:p>
        </p:txBody>
      </p:sp>
      <p:sp>
        <p:nvSpPr>
          <p:cNvPr id="2793" name="Google Shape;2793;p71"/>
          <p:cNvSpPr txBox="1"/>
          <p:nvPr/>
        </p:nvSpPr>
        <p:spPr>
          <a:xfrm>
            <a:off x="5766490" y="3370725"/>
            <a:ext cx="2113200" cy="429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dk1"/>
                </a:solidFill>
                <a:latin typeface="Poppins"/>
                <a:ea typeface="Poppins"/>
                <a:cs typeface="Poppins"/>
                <a:sym typeface="Poppins"/>
              </a:rPr>
              <a:t>Saturn</a:t>
            </a:r>
            <a:endParaRPr b="1" sz="2400">
              <a:solidFill>
                <a:schemeClr val="dk1"/>
              </a:solidFill>
              <a:latin typeface="Poppins"/>
              <a:ea typeface="Poppins"/>
              <a:cs typeface="Poppins"/>
              <a:sym typeface="Poppins"/>
            </a:endParaRPr>
          </a:p>
        </p:txBody>
      </p:sp>
      <p:sp>
        <p:nvSpPr>
          <p:cNvPr id="2794" name="Google Shape;2794;p71"/>
          <p:cNvSpPr txBox="1"/>
          <p:nvPr/>
        </p:nvSpPr>
        <p:spPr>
          <a:xfrm>
            <a:off x="5766490" y="3699916"/>
            <a:ext cx="2113200" cy="534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Hind"/>
                <a:ea typeface="Hind"/>
                <a:cs typeface="Hind"/>
                <a:sym typeface="Hind"/>
              </a:rPr>
              <a:t>Saturn is composed of hydrogen and helium</a:t>
            </a:r>
            <a:endParaRPr>
              <a:solidFill>
                <a:schemeClr val="dk1"/>
              </a:solidFill>
              <a:latin typeface="Hind"/>
              <a:ea typeface="Hind"/>
              <a:cs typeface="Hind"/>
              <a:sym typeface="Hind"/>
            </a:endParaRPr>
          </a:p>
        </p:txBody>
      </p:sp>
      <p:sp>
        <p:nvSpPr>
          <p:cNvPr id="2795" name="Google Shape;2795;p71"/>
          <p:cNvSpPr/>
          <p:nvPr/>
        </p:nvSpPr>
        <p:spPr>
          <a:xfrm>
            <a:off x="7968676" y="1551674"/>
            <a:ext cx="304800" cy="304800"/>
          </a:xfrm>
          <a:prstGeom prst="donut">
            <a:avLst>
              <a:gd fmla="val 3252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796" name="Google Shape;2796;p71"/>
          <p:cNvSpPr/>
          <p:nvPr/>
        </p:nvSpPr>
        <p:spPr>
          <a:xfrm>
            <a:off x="7968676" y="2562274"/>
            <a:ext cx="304800" cy="304800"/>
          </a:xfrm>
          <a:prstGeom prst="donut">
            <a:avLst>
              <a:gd fmla="val 325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sp>
        <p:nvSpPr>
          <p:cNvPr id="2797" name="Google Shape;2797;p71"/>
          <p:cNvSpPr/>
          <p:nvPr/>
        </p:nvSpPr>
        <p:spPr>
          <a:xfrm>
            <a:off x="7968676" y="3572874"/>
            <a:ext cx="304800" cy="304800"/>
          </a:xfrm>
          <a:prstGeom prst="donut">
            <a:avLst>
              <a:gd fmla="val 3252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pic>
        <p:nvPicPr>
          <p:cNvPr id="2798" name="Google Shape;2798;p71" title="Gráfico">
            <a:hlinkClick r:id="rId4"/>
          </p:cNvPr>
          <p:cNvPicPr preferRelativeResize="0"/>
          <p:nvPr/>
        </p:nvPicPr>
        <p:blipFill>
          <a:blip r:embed="rId5">
            <a:alphaModFix/>
          </a:blip>
          <a:stretch>
            <a:fillRect/>
          </a:stretch>
        </p:blipFill>
        <p:spPr>
          <a:xfrm>
            <a:off x="713100" y="1227475"/>
            <a:ext cx="4923840" cy="3044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7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Our </a:t>
            </a:r>
            <a:r>
              <a:rPr lang="en">
                <a:solidFill>
                  <a:schemeClr val="dk1"/>
                </a:solidFill>
              </a:rPr>
              <a:t>team</a:t>
            </a:r>
            <a:endParaRPr>
              <a:solidFill>
                <a:schemeClr val="dk1"/>
              </a:solidFill>
            </a:endParaRPr>
          </a:p>
        </p:txBody>
      </p:sp>
      <p:sp>
        <p:nvSpPr>
          <p:cNvPr id="2804" name="Google Shape;2804;p72"/>
          <p:cNvSpPr txBox="1"/>
          <p:nvPr>
            <p:ph idx="1" type="subTitle"/>
          </p:nvPr>
        </p:nvSpPr>
        <p:spPr>
          <a:xfrm>
            <a:off x="1670563" y="3714439"/>
            <a:ext cx="2433300" cy="6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2805" name="Google Shape;2805;p72"/>
          <p:cNvSpPr txBox="1"/>
          <p:nvPr>
            <p:ph idx="2" type="subTitle"/>
          </p:nvPr>
        </p:nvSpPr>
        <p:spPr>
          <a:xfrm>
            <a:off x="5040137" y="3714439"/>
            <a:ext cx="2433300" cy="6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2806" name="Google Shape;2806;p72"/>
          <p:cNvSpPr txBox="1"/>
          <p:nvPr>
            <p:ph idx="3" type="subTitle"/>
          </p:nvPr>
        </p:nvSpPr>
        <p:spPr>
          <a:xfrm>
            <a:off x="1670564" y="3395250"/>
            <a:ext cx="243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Frank </a:t>
            </a:r>
            <a:r>
              <a:rPr lang="en">
                <a:solidFill>
                  <a:schemeClr val="dk1"/>
                </a:solidFill>
              </a:rPr>
              <a:t>James</a:t>
            </a:r>
            <a:endParaRPr>
              <a:solidFill>
                <a:schemeClr val="dk1"/>
              </a:solidFill>
            </a:endParaRPr>
          </a:p>
        </p:txBody>
      </p:sp>
      <p:sp>
        <p:nvSpPr>
          <p:cNvPr id="2807" name="Google Shape;2807;p72"/>
          <p:cNvSpPr txBox="1"/>
          <p:nvPr>
            <p:ph idx="4" type="subTitle"/>
          </p:nvPr>
        </p:nvSpPr>
        <p:spPr>
          <a:xfrm>
            <a:off x="5040139" y="3395250"/>
            <a:ext cx="24333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Anna </a:t>
            </a:r>
            <a:r>
              <a:rPr lang="en"/>
              <a:t>Doe</a:t>
            </a:r>
            <a:endParaRPr/>
          </a:p>
        </p:txBody>
      </p:sp>
      <p:pic>
        <p:nvPicPr>
          <p:cNvPr id="2808" name="Google Shape;2808;p72"/>
          <p:cNvPicPr preferRelativeResize="0"/>
          <p:nvPr>
            <p:ph idx="5" type="pic"/>
          </p:nvPr>
        </p:nvPicPr>
        <p:blipFill rotWithShape="1">
          <a:blip r:embed="rId3">
            <a:alphaModFix/>
          </a:blip>
          <a:srcRect b="0" l="0" r="0" t="0"/>
          <a:stretch/>
        </p:blipFill>
        <p:spPr>
          <a:xfrm>
            <a:off x="2104650" y="1563475"/>
            <a:ext cx="1565149" cy="1565101"/>
          </a:xfrm>
          <a:prstGeom prst="rect">
            <a:avLst/>
          </a:prstGeom>
        </p:spPr>
      </p:pic>
      <p:pic>
        <p:nvPicPr>
          <p:cNvPr id="2809" name="Google Shape;2809;p72"/>
          <p:cNvPicPr preferRelativeResize="0"/>
          <p:nvPr>
            <p:ph idx="6" type="pic"/>
          </p:nvPr>
        </p:nvPicPr>
        <p:blipFill rotWithShape="1">
          <a:blip r:embed="rId4">
            <a:alphaModFix/>
          </a:blip>
          <a:srcRect b="57036" l="24510" r="24510" t="8978"/>
          <a:stretch/>
        </p:blipFill>
        <p:spPr>
          <a:xfrm>
            <a:off x="5474200" y="1563475"/>
            <a:ext cx="1565149" cy="15651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73"/>
          <p:cNvSpPr txBox="1"/>
          <p:nvPr>
            <p:ph idx="1" type="subTitle"/>
          </p:nvPr>
        </p:nvSpPr>
        <p:spPr>
          <a:xfrm>
            <a:off x="4572000" y="1471301"/>
            <a:ext cx="3852000" cy="107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Does anyone have any questions?</a:t>
            </a:r>
            <a:endParaRPr/>
          </a:p>
          <a:p>
            <a:pPr indent="0" lvl="0" marL="0" rtl="0" algn="ctr">
              <a:spcBef>
                <a:spcPts val="0"/>
              </a:spcBef>
              <a:spcAft>
                <a:spcPts val="0"/>
              </a:spcAft>
              <a:buClr>
                <a:schemeClr val="dk1"/>
              </a:buClr>
              <a:buSzPts val="1100"/>
              <a:buFont typeface="Arial"/>
              <a:buNone/>
            </a:pPr>
            <a:r>
              <a:rPr lang="en"/>
              <a:t>addyouremail@freepik.com</a:t>
            </a:r>
            <a:endParaRPr/>
          </a:p>
          <a:p>
            <a:pPr indent="0" lvl="0" marL="0" rtl="0" algn="ctr">
              <a:spcBef>
                <a:spcPts val="0"/>
              </a:spcBef>
              <a:spcAft>
                <a:spcPts val="0"/>
              </a:spcAft>
              <a:buClr>
                <a:schemeClr val="dk1"/>
              </a:buClr>
              <a:buSzPts val="1100"/>
              <a:buFont typeface="Arial"/>
              <a:buNone/>
            </a:pPr>
            <a:r>
              <a:rPr lang="en"/>
              <a:t>+91 620 421 838</a:t>
            </a:r>
            <a:endParaRPr/>
          </a:p>
          <a:p>
            <a:pPr indent="0" lvl="0" marL="0" rtl="0" algn="ctr">
              <a:spcBef>
                <a:spcPts val="0"/>
              </a:spcBef>
              <a:spcAft>
                <a:spcPts val="0"/>
              </a:spcAft>
              <a:buNone/>
            </a:pPr>
            <a:r>
              <a:rPr b="1" lang="en"/>
              <a:t>yourwebsite.com</a:t>
            </a:r>
            <a:endParaRPr/>
          </a:p>
        </p:txBody>
      </p:sp>
      <p:sp>
        <p:nvSpPr>
          <p:cNvPr id="2815" name="Google Shape;2815;p73"/>
          <p:cNvSpPr txBox="1"/>
          <p:nvPr/>
        </p:nvSpPr>
        <p:spPr>
          <a:xfrm>
            <a:off x="4572000" y="3187532"/>
            <a:ext cx="3852000" cy="27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rgbClr val="000000"/>
              </a:buClr>
              <a:buSzPts val="1100"/>
              <a:buFont typeface="Arial"/>
              <a:buNone/>
            </a:pPr>
            <a:r>
              <a:rPr b="1" lang="en" sz="1200">
                <a:solidFill>
                  <a:schemeClr val="dk1"/>
                </a:solidFill>
                <a:latin typeface="Hind"/>
                <a:ea typeface="Hind"/>
                <a:cs typeface="Hind"/>
                <a:sym typeface="Hind"/>
              </a:rPr>
              <a:t>Please keep this slide for attribution</a:t>
            </a:r>
            <a:endParaRPr b="1" sz="1200">
              <a:solidFill>
                <a:schemeClr val="dk1"/>
              </a:solidFill>
              <a:latin typeface="Hind"/>
              <a:ea typeface="Hind"/>
              <a:cs typeface="Hind"/>
              <a:sym typeface="Hind"/>
            </a:endParaRPr>
          </a:p>
        </p:txBody>
      </p:sp>
      <p:grpSp>
        <p:nvGrpSpPr>
          <p:cNvPr id="2816" name="Google Shape;2816;p73"/>
          <p:cNvGrpSpPr/>
          <p:nvPr/>
        </p:nvGrpSpPr>
        <p:grpSpPr>
          <a:xfrm>
            <a:off x="6743388" y="2774725"/>
            <a:ext cx="274780" cy="274780"/>
            <a:chOff x="1379798" y="1723250"/>
            <a:chExt cx="397887" cy="397887"/>
          </a:xfrm>
        </p:grpSpPr>
        <p:sp>
          <p:nvSpPr>
            <p:cNvPr id="2817" name="Google Shape;2817;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18" name="Google Shape;2818;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19" name="Google Shape;2819;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0" name="Google Shape;2820;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821" name="Google Shape;2821;p73"/>
          <p:cNvGrpSpPr/>
          <p:nvPr/>
        </p:nvGrpSpPr>
        <p:grpSpPr>
          <a:xfrm>
            <a:off x="5990540" y="2774725"/>
            <a:ext cx="274795" cy="274780"/>
            <a:chOff x="266768" y="1721375"/>
            <a:chExt cx="397907" cy="397887"/>
          </a:xfrm>
        </p:grpSpPr>
        <p:sp>
          <p:nvSpPr>
            <p:cNvPr id="2822" name="Google Shape;2822;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3" name="Google Shape;2823;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824" name="Google Shape;2824;p73"/>
          <p:cNvGrpSpPr/>
          <p:nvPr/>
        </p:nvGrpSpPr>
        <p:grpSpPr>
          <a:xfrm>
            <a:off x="6366977" y="2774725"/>
            <a:ext cx="274766" cy="274780"/>
            <a:chOff x="864491" y="1723250"/>
            <a:chExt cx="397866" cy="397887"/>
          </a:xfrm>
        </p:grpSpPr>
        <p:sp>
          <p:nvSpPr>
            <p:cNvPr id="2825" name="Google Shape;2825;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6" name="Google Shape;2826;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827" name="Google Shape;2827;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accent3"/>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828" name="Google Shape;2828;p73"/>
          <p:cNvSpPr txBox="1"/>
          <p:nvPr>
            <p:ph type="ctrTitle"/>
          </p:nvPr>
        </p:nvSpPr>
        <p:spPr>
          <a:xfrm flipH="1">
            <a:off x="4572000" y="574895"/>
            <a:ext cx="3852000" cy="99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Thanks</a:t>
            </a:r>
            <a:r>
              <a:rPr lang="en"/>
              <a:t>!</a:t>
            </a:r>
            <a:endParaRPr/>
          </a:p>
        </p:txBody>
      </p:sp>
      <p:pic>
        <p:nvPicPr>
          <p:cNvPr id="2829" name="Google Shape;2829;p73"/>
          <p:cNvPicPr preferRelativeResize="0"/>
          <p:nvPr>
            <p:ph idx="2" type="pic"/>
          </p:nvPr>
        </p:nvPicPr>
        <p:blipFill rotWithShape="1">
          <a:blip r:embed="rId3">
            <a:alphaModFix/>
          </a:blip>
          <a:srcRect b="0" l="25620" r="30933" t="0"/>
          <a:stretch/>
        </p:blipFill>
        <p:spPr>
          <a:xfrm>
            <a:off x="1017275" y="540000"/>
            <a:ext cx="2579101" cy="39557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7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Alternative </a:t>
            </a:r>
            <a:r>
              <a:rPr lang="en"/>
              <a:t>resources</a:t>
            </a:r>
            <a:endParaRPr/>
          </a:p>
        </p:txBody>
      </p:sp>
      <p:sp>
        <p:nvSpPr>
          <p:cNvPr id="2835" name="Google Shape;2835;p7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ind"/>
                <a:ea typeface="Hind"/>
                <a:cs typeface="Hind"/>
                <a:sym typeface="Hind"/>
              </a:rPr>
              <a:t>Here’s an assortment of alternative resources whose style fits the one of this template: </a:t>
            </a:r>
            <a:endParaRPr sz="1200">
              <a:latin typeface="Hind"/>
              <a:ea typeface="Hind"/>
              <a:cs typeface="Hind"/>
              <a:sym typeface="Hind"/>
            </a:endParaRPr>
          </a:p>
          <a:p>
            <a:pPr indent="0" lvl="0" marL="0" rtl="0" algn="l">
              <a:spcBef>
                <a:spcPts val="0"/>
              </a:spcBef>
              <a:spcAft>
                <a:spcPts val="0"/>
              </a:spcAft>
              <a:buNone/>
            </a:pPr>
            <a:r>
              <a:rPr b="1" lang="en" sz="1800">
                <a:latin typeface="Poppins"/>
                <a:ea typeface="Poppins"/>
                <a:cs typeface="Poppins"/>
                <a:sym typeface="Poppins"/>
              </a:rPr>
              <a:t>Photos</a:t>
            </a:r>
            <a:endParaRPr b="1" sz="1800">
              <a:latin typeface="Poppins"/>
              <a:ea typeface="Poppins"/>
              <a:cs typeface="Poppins"/>
              <a:sym typeface="Poppins"/>
            </a:endParaRPr>
          </a:p>
          <a:p>
            <a:pPr indent="-304800" lvl="0" marL="457200" rtl="0" algn="l">
              <a:spcBef>
                <a:spcPts val="800"/>
              </a:spcBef>
              <a:spcAft>
                <a:spcPts val="0"/>
              </a:spcAft>
              <a:buSzPts val="1200"/>
              <a:buFont typeface="Hind"/>
              <a:buChar char="●"/>
            </a:pPr>
            <a:r>
              <a:rPr lang="en" sz="1200">
                <a:solidFill>
                  <a:schemeClr val="hlink"/>
                </a:solidFill>
                <a:uFill>
                  <a:noFill/>
                </a:uFill>
                <a:latin typeface="Hind"/>
                <a:ea typeface="Hind"/>
                <a:cs typeface="Hind"/>
                <a:sym typeface="Hind"/>
                <a:hlinkClick r:id="rId3"/>
              </a:rPr>
              <a:t>Hardware technician students practicing with computer components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4"/>
              </a:rPr>
              <a:t>Smiling young male it technician with hardware equipment's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5"/>
              </a:rPr>
              <a:t>Top view wires tech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6"/>
              </a:rPr>
              <a:t>High angle blue item technology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7"/>
              </a:rPr>
              <a:t>Technology background with chip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8"/>
              </a:rPr>
              <a:t>Tech background close 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9"/>
              </a:rPr>
              <a:t>Technology background  top view</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0"/>
              </a:rPr>
              <a:t>Hardware component close 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1"/>
              </a:rPr>
              <a:t>Hardware component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2"/>
              </a:rPr>
              <a:t>Close up technological pieces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3"/>
              </a:rPr>
              <a:t>Technology background texture</a:t>
            </a:r>
            <a:r>
              <a:rPr lang="en" sz="1200">
                <a:latin typeface="Hind"/>
                <a:ea typeface="Hind"/>
                <a:cs typeface="Hind"/>
                <a:sym typeface="Hind"/>
              </a:rPr>
              <a:t> I</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4"/>
              </a:rPr>
              <a:t>Technology background texture</a:t>
            </a:r>
            <a:r>
              <a:rPr lang="en" sz="1200">
                <a:latin typeface="Hind"/>
                <a:ea typeface="Hind"/>
                <a:cs typeface="Hind"/>
                <a:sym typeface="Hind"/>
              </a:rPr>
              <a:t> II</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solidFill>
                  <a:schemeClr val="hlink"/>
                </a:solidFill>
                <a:uFill>
                  <a:noFill/>
                </a:uFill>
                <a:latin typeface="Hind"/>
                <a:ea typeface="Hind"/>
                <a:cs typeface="Hind"/>
                <a:sym typeface="Hind"/>
                <a:hlinkClick r:id="rId15"/>
              </a:rPr>
              <a:t>Technology background texture</a:t>
            </a:r>
            <a:r>
              <a:rPr lang="en" sz="1200">
                <a:latin typeface="Hind"/>
                <a:ea typeface="Hind"/>
                <a:cs typeface="Hind"/>
                <a:sym typeface="Hind"/>
              </a:rPr>
              <a:t> III</a:t>
            </a:r>
            <a:endParaRPr sz="1200">
              <a:latin typeface="Hind"/>
              <a:ea typeface="Hind"/>
              <a:cs typeface="Hind"/>
              <a:sym typeface="Hi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7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841" name="Google Shape;2841;p75"/>
          <p:cNvSpPr txBox="1"/>
          <p:nvPr>
            <p:ph idx="1" type="body"/>
          </p:nvPr>
        </p:nvSpPr>
        <p:spPr>
          <a:xfrm>
            <a:off x="720000" y="1152475"/>
            <a:ext cx="3852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Hind"/>
                <a:ea typeface="Hind"/>
                <a:cs typeface="Hind"/>
                <a:sym typeface="Hind"/>
              </a:rPr>
              <a:t>Did you like the resources on this template? Get them for free at our other websites: </a:t>
            </a:r>
            <a:endParaRPr sz="1200">
              <a:latin typeface="Hind"/>
              <a:ea typeface="Hind"/>
              <a:cs typeface="Hind"/>
              <a:sym typeface="Hind"/>
            </a:endParaRPr>
          </a:p>
          <a:p>
            <a:pPr indent="0" lvl="0" marL="0" rtl="0" algn="l">
              <a:spcBef>
                <a:spcPts val="0"/>
              </a:spcBef>
              <a:spcAft>
                <a:spcPts val="0"/>
              </a:spcAft>
              <a:buNone/>
            </a:pPr>
            <a:r>
              <a:rPr b="1" lang="en" sz="1800">
                <a:latin typeface="Poppins"/>
                <a:ea typeface="Poppins"/>
                <a:cs typeface="Poppins"/>
                <a:sym typeface="Poppins"/>
              </a:rPr>
              <a:t>Photos</a:t>
            </a:r>
            <a:endParaRPr b="1" sz="1800">
              <a:latin typeface="Poppins"/>
              <a:ea typeface="Poppins"/>
              <a:cs typeface="Poppins"/>
              <a:sym typeface="Poppins"/>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3"/>
              </a:rPr>
              <a:t>Technology background texture</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4"/>
              </a:rPr>
              <a:t>Close up hardware component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5"/>
              </a:rPr>
              <a:t>Young male it technician repairing motherboard on table</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6"/>
              </a:rPr>
              <a:t>It technician repairing hardware equipment's looking at laptop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7"/>
              </a:rPr>
              <a:t>Red themed motherboard with processor socket</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8"/>
              </a:rPr>
              <a:t>Flat lay technology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9"/>
              </a:rPr>
              <a:t>Top view hard drive with purple light</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0"/>
              </a:rPr>
              <a:t>Close up wires tech background</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1"/>
              </a:rPr>
              <a:t>Red themed motherboard with memory slots</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2"/>
              </a:rPr>
              <a:t>Top view circuit board close-up</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3"/>
              </a:rPr>
              <a:t>Close up woman working in research</a:t>
            </a:r>
            <a:endParaRPr sz="1200">
              <a:latin typeface="Hind"/>
              <a:ea typeface="Hind"/>
              <a:cs typeface="Hind"/>
              <a:sym typeface="Hind"/>
            </a:endParaRPr>
          </a:p>
          <a:p>
            <a:pPr indent="-304800" lvl="0" marL="457200" rtl="0" algn="l">
              <a:spcBef>
                <a:spcPts val="0"/>
              </a:spcBef>
              <a:spcAft>
                <a:spcPts val="0"/>
              </a:spcAft>
              <a:buSzPts val="1200"/>
              <a:buFont typeface="Hind"/>
              <a:buChar char="●"/>
            </a:pPr>
            <a:r>
              <a:rPr lang="en" sz="1200">
                <a:uFill>
                  <a:noFill/>
                </a:uFill>
                <a:latin typeface="Hind"/>
                <a:ea typeface="Hind"/>
                <a:cs typeface="Hind"/>
                <a:sym typeface="Hind"/>
                <a:hlinkClick r:id="rId14"/>
              </a:rPr>
              <a:t>Medium shot beautiful woman posing</a:t>
            </a:r>
            <a:endParaRPr sz="1200">
              <a:latin typeface="Hind"/>
              <a:ea typeface="Hind"/>
              <a:cs typeface="Hind"/>
              <a:sym typeface="Hind"/>
            </a:endParaRPr>
          </a:p>
        </p:txBody>
      </p:sp>
      <p:sp>
        <p:nvSpPr>
          <p:cNvPr id="2842" name="Google Shape;2842;p75"/>
          <p:cNvSpPr txBox="1"/>
          <p:nvPr>
            <p:ph idx="2" type="body"/>
          </p:nvPr>
        </p:nvSpPr>
        <p:spPr>
          <a:xfrm>
            <a:off x="4574025" y="1152475"/>
            <a:ext cx="3852000" cy="345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Hind"/>
              <a:buChar char="●"/>
            </a:pPr>
            <a:r>
              <a:rPr lang="en">
                <a:uFill>
                  <a:noFill/>
                </a:uFill>
                <a:hlinkClick r:id="rId15"/>
              </a:rPr>
              <a:t>Circuit board close-up with different components</a:t>
            </a:r>
            <a:r>
              <a:rPr lang="en"/>
              <a:t> I</a:t>
            </a:r>
            <a:endParaRPr/>
          </a:p>
          <a:p>
            <a:pPr indent="-304800" lvl="0" marL="457200" rtl="0" algn="l">
              <a:spcBef>
                <a:spcPts val="0"/>
              </a:spcBef>
              <a:spcAft>
                <a:spcPts val="0"/>
              </a:spcAft>
              <a:buSzPts val="1200"/>
              <a:buFont typeface="Hind"/>
              <a:buChar char="●"/>
            </a:pPr>
            <a:r>
              <a:rPr lang="en">
                <a:uFill>
                  <a:noFill/>
                </a:uFill>
                <a:hlinkClick r:id="rId16"/>
              </a:rPr>
              <a:t>Circuit board close-up with different components</a:t>
            </a:r>
            <a:r>
              <a:rPr lang="en"/>
              <a:t> II</a:t>
            </a:r>
            <a:endParaRPr/>
          </a:p>
          <a:p>
            <a:pPr indent="-304800" lvl="0" marL="457200" rtl="0" algn="l">
              <a:spcBef>
                <a:spcPts val="0"/>
              </a:spcBef>
              <a:spcAft>
                <a:spcPts val="0"/>
              </a:spcAft>
              <a:buSzPts val="1200"/>
              <a:buFont typeface="Hind"/>
              <a:buChar char="●"/>
            </a:pPr>
            <a:r>
              <a:rPr lang="en">
                <a:uFill>
                  <a:noFill/>
                </a:uFill>
                <a:hlinkClick r:id="rId17"/>
              </a:rPr>
              <a:t>Circuit board close-up with different components</a:t>
            </a:r>
            <a:r>
              <a:rPr lang="en"/>
              <a:t> III</a:t>
            </a:r>
            <a:endParaRPr/>
          </a:p>
          <a:p>
            <a:pPr indent="-304800" lvl="0" marL="457200" rtl="0" algn="l">
              <a:spcBef>
                <a:spcPts val="0"/>
              </a:spcBef>
              <a:spcAft>
                <a:spcPts val="0"/>
              </a:spcAft>
              <a:buSzPts val="1200"/>
              <a:buFont typeface="Hind"/>
              <a:buChar char="●"/>
            </a:pPr>
            <a:r>
              <a:rPr lang="en">
                <a:uFill>
                  <a:noFill/>
                </a:uFill>
                <a:hlinkClick r:id="rId18"/>
              </a:rPr>
              <a:t>Top view circuit board close-up</a:t>
            </a:r>
            <a:endParaRPr/>
          </a:p>
          <a:p>
            <a:pPr indent="-304800" lvl="0" marL="457200" rtl="0" algn="l">
              <a:spcBef>
                <a:spcPts val="0"/>
              </a:spcBef>
              <a:spcAft>
                <a:spcPts val="0"/>
              </a:spcAft>
              <a:buSzPts val="1200"/>
              <a:buFont typeface="Hind"/>
              <a:buChar char="●"/>
            </a:pPr>
            <a:r>
              <a:rPr lang="en">
                <a:uFill>
                  <a:noFill/>
                </a:uFill>
                <a:hlinkClick r:id="rId19"/>
              </a:rPr>
              <a:t>Circuit board close-up with different components</a:t>
            </a:r>
            <a:r>
              <a:rPr lang="en"/>
              <a:t> IV</a:t>
            </a:r>
            <a:endParaRPr/>
          </a:p>
          <a:p>
            <a:pPr indent="-304800" lvl="0" marL="457200" rtl="0" algn="l">
              <a:spcBef>
                <a:spcPts val="0"/>
              </a:spcBef>
              <a:spcAft>
                <a:spcPts val="0"/>
              </a:spcAft>
              <a:buSzPts val="1200"/>
              <a:buFont typeface="Hind"/>
              <a:buChar char="●"/>
            </a:pPr>
            <a:r>
              <a:rPr lang="en">
                <a:uFill>
                  <a:noFill/>
                </a:uFill>
                <a:hlinkClick r:id="rId20"/>
              </a:rPr>
              <a:t>Top view circuit board close-up</a:t>
            </a:r>
            <a:endParaRPr/>
          </a:p>
          <a:p>
            <a:pPr indent="-304800" lvl="0" marL="457200" rtl="0" algn="l">
              <a:spcBef>
                <a:spcPts val="0"/>
              </a:spcBef>
              <a:spcAft>
                <a:spcPts val="0"/>
              </a:spcAft>
              <a:buSzPts val="1200"/>
              <a:buFont typeface="Hind"/>
              <a:buChar char="●"/>
            </a:pPr>
            <a:r>
              <a:rPr lang="en">
                <a:uFill>
                  <a:noFill/>
                </a:uFill>
                <a:hlinkClick r:id="rId21"/>
              </a:rPr>
              <a:t>Circuit board close-up with different components</a:t>
            </a:r>
            <a:r>
              <a:rPr lang="en"/>
              <a:t> V</a:t>
            </a:r>
            <a:endParaRPr/>
          </a:p>
          <a:p>
            <a:pPr indent="-304800" lvl="0" marL="457200" rtl="0" algn="l">
              <a:spcBef>
                <a:spcPts val="0"/>
              </a:spcBef>
              <a:spcAft>
                <a:spcPts val="0"/>
              </a:spcAft>
              <a:buSzPts val="1200"/>
              <a:buFont typeface="Hind"/>
              <a:buChar char="●"/>
            </a:pPr>
            <a:r>
              <a:rPr lang="en">
                <a:uFill>
                  <a:noFill/>
                </a:uFill>
                <a:hlinkClick r:id="rId22"/>
              </a:rPr>
              <a:t>Circuit board close-up with different components</a:t>
            </a:r>
            <a:r>
              <a:rPr lang="en"/>
              <a:t> VI</a:t>
            </a:r>
            <a:endParaRPr/>
          </a:p>
          <a:p>
            <a:pPr indent="-304800" lvl="0" marL="457200" rtl="0" algn="l">
              <a:spcBef>
                <a:spcPts val="0"/>
              </a:spcBef>
              <a:spcAft>
                <a:spcPts val="0"/>
              </a:spcAft>
              <a:buSzPts val="1200"/>
              <a:buFont typeface="Hind"/>
              <a:buChar char="●"/>
            </a:pPr>
            <a:r>
              <a:rPr lang="en">
                <a:uFill>
                  <a:noFill/>
                </a:uFill>
                <a:hlinkClick r:id="rId23"/>
              </a:rPr>
              <a:t>Circuit board close-up with different components</a:t>
            </a:r>
            <a:r>
              <a:rPr lang="en"/>
              <a:t> VII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46" name="Shape 2846"/>
        <p:cNvGrpSpPr/>
        <p:nvPr/>
      </p:nvGrpSpPr>
      <p:grpSpPr>
        <a:xfrm>
          <a:off x="0" y="0"/>
          <a:ext cx="0" cy="0"/>
          <a:chOff x="0" y="0"/>
          <a:chExt cx="0" cy="0"/>
        </a:xfrm>
      </p:grpSpPr>
      <p:sp>
        <p:nvSpPr>
          <p:cNvPr id="2847" name="Google Shape;2847;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848" name="Google Shape;2848;p7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52" name="Shape 2852"/>
        <p:cNvGrpSpPr/>
        <p:nvPr/>
      </p:nvGrpSpPr>
      <p:grpSpPr>
        <a:xfrm>
          <a:off x="0" y="0"/>
          <a:ext cx="0" cy="0"/>
          <a:chOff x="0" y="0"/>
          <a:chExt cx="0" cy="0"/>
        </a:xfrm>
      </p:grpSpPr>
      <p:sp>
        <p:nvSpPr>
          <p:cNvPr id="2853" name="Google Shape;2853;p7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854" name="Google Shape;2854;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42"/>
          <p:cNvSpPr txBox="1"/>
          <p:nvPr>
            <p:ph type="title"/>
          </p:nvPr>
        </p:nvSpPr>
        <p:spPr>
          <a:xfrm>
            <a:off x="2085150" y="616925"/>
            <a:ext cx="4973700" cy="13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2312" name="Google Shape;2312;p42"/>
          <p:cNvSpPr txBox="1"/>
          <p:nvPr>
            <p:ph idx="1" type="subTitle"/>
          </p:nvPr>
        </p:nvSpPr>
        <p:spPr>
          <a:xfrm>
            <a:off x="2084999" y="2090125"/>
            <a:ext cx="4973700" cy="6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can be the part of the presentation where you introduce yourself, write your email…</a:t>
            </a:r>
            <a:endParaRPr/>
          </a:p>
        </p:txBody>
      </p:sp>
      <p:pic>
        <p:nvPicPr>
          <p:cNvPr id="2313" name="Google Shape;2313;p42"/>
          <p:cNvPicPr preferRelativeResize="0"/>
          <p:nvPr>
            <p:ph idx="2" type="pic"/>
          </p:nvPr>
        </p:nvPicPr>
        <p:blipFill rotWithShape="1">
          <a:blip r:embed="rId3">
            <a:alphaModFix/>
          </a:blip>
          <a:srcRect b="23592" l="-10" r="0" t="23592"/>
          <a:stretch/>
        </p:blipFill>
        <p:spPr>
          <a:xfrm>
            <a:off x="2085150" y="2852925"/>
            <a:ext cx="4973699" cy="1750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58" name="Shape 2858"/>
        <p:cNvGrpSpPr/>
        <p:nvPr/>
      </p:nvGrpSpPr>
      <p:grpSpPr>
        <a:xfrm>
          <a:off x="0" y="0"/>
          <a:ext cx="0" cy="0"/>
          <a:chOff x="0" y="0"/>
          <a:chExt cx="0" cy="0"/>
        </a:xfrm>
      </p:grpSpPr>
      <p:sp>
        <p:nvSpPr>
          <p:cNvPr id="2859" name="Google Shape;2859;p7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Hind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https://fonts.google.com/specimen/Hind</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860" name="Google Shape;2860;p78"/>
          <p:cNvSpPr/>
          <p:nvPr/>
        </p:nvSpPr>
        <p:spPr>
          <a:xfrm>
            <a:off x="2052650" y="2947175"/>
            <a:ext cx="791400" cy="754200"/>
          </a:xfrm>
          <a:prstGeom prst="roundRect">
            <a:avLst>
              <a:gd fmla="val 16667" name="adj"/>
            </a:avLst>
          </a:prstGeom>
          <a:solidFill>
            <a:srgbClr val="4039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3114470"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4176289" y="2947175"/>
            <a:ext cx="791400" cy="754200"/>
          </a:xfrm>
          <a:prstGeom prst="roundRect">
            <a:avLst>
              <a:gd fmla="val 16667" name="adj"/>
            </a:avLst>
          </a:prstGeom>
          <a:solidFill>
            <a:srgbClr val="8592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#403953</a:t>
            </a:r>
            <a:endParaRPr sz="1000">
              <a:solidFill>
                <a:srgbClr val="FFFFFF"/>
              </a:solidFill>
            </a:endParaRPr>
          </a:p>
        </p:txBody>
      </p:sp>
      <p:sp>
        <p:nvSpPr>
          <p:cNvPr id="2864" name="Google Shape;2864;p78"/>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#f8f8f8</a:t>
            </a:r>
            <a:endParaRPr sz="1000">
              <a:solidFill>
                <a:schemeClr val="dk1"/>
              </a:solidFill>
            </a:endParaRPr>
          </a:p>
        </p:txBody>
      </p:sp>
      <p:sp>
        <p:nvSpPr>
          <p:cNvPr id="2865" name="Google Shape;2865;p78"/>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#859294</a:t>
            </a:r>
            <a:endParaRPr sz="1000">
              <a:solidFill>
                <a:srgbClr val="FFFFFF"/>
              </a:solidFill>
            </a:endParaRPr>
          </a:p>
        </p:txBody>
      </p:sp>
      <p:sp>
        <p:nvSpPr>
          <p:cNvPr id="2866" name="Google Shape;2866;p78"/>
          <p:cNvSpPr/>
          <p:nvPr/>
        </p:nvSpPr>
        <p:spPr>
          <a:xfrm>
            <a:off x="5238125" y="2947175"/>
            <a:ext cx="791400" cy="754200"/>
          </a:xfrm>
          <a:prstGeom prst="roundRect">
            <a:avLst>
              <a:gd fmla="val 16667" name="adj"/>
            </a:avLst>
          </a:prstGeom>
          <a:solidFill>
            <a:srgbClr val="D1D8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#d1d8e6</a:t>
            </a:r>
            <a:endParaRPr sz="1000">
              <a:solidFill>
                <a:schemeClr val="dk1"/>
              </a:solidFill>
            </a:endParaRPr>
          </a:p>
        </p:txBody>
      </p:sp>
      <p:sp>
        <p:nvSpPr>
          <p:cNvPr id="2868" name="Google Shape;2868;p78"/>
          <p:cNvSpPr/>
          <p:nvPr/>
        </p:nvSpPr>
        <p:spPr>
          <a:xfrm>
            <a:off x="2583500" y="3878275"/>
            <a:ext cx="791400" cy="754200"/>
          </a:xfrm>
          <a:prstGeom prst="roundRect">
            <a:avLst>
              <a:gd fmla="val 16667" name="adj"/>
            </a:avLst>
          </a:prstGeom>
          <a:solidFill>
            <a:srgbClr val="ECD9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3645320" y="3878275"/>
            <a:ext cx="791400" cy="754200"/>
          </a:xfrm>
          <a:prstGeom prst="roundRect">
            <a:avLst>
              <a:gd fmla="val 16667" name="adj"/>
            </a:avLst>
          </a:prstGeom>
          <a:solidFill>
            <a:srgbClr val="5759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4707139" y="3878275"/>
            <a:ext cx="791400" cy="754200"/>
          </a:xfrm>
          <a:prstGeom prst="roundRect">
            <a:avLst>
              <a:gd fmla="val 16667" name="adj"/>
            </a:avLst>
          </a:prstGeom>
          <a:solidFill>
            <a:srgbClr val="5861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txBox="1"/>
          <p:nvPr/>
        </p:nvSpPr>
        <p:spPr>
          <a:xfrm>
            <a:off x="25835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#ecd9dd</a:t>
            </a:r>
            <a:endParaRPr sz="1000">
              <a:solidFill>
                <a:schemeClr val="dk1"/>
              </a:solidFill>
            </a:endParaRPr>
          </a:p>
        </p:txBody>
      </p:sp>
      <p:sp>
        <p:nvSpPr>
          <p:cNvPr id="2872" name="Google Shape;2872;p78"/>
          <p:cNvSpPr txBox="1"/>
          <p:nvPr/>
        </p:nvSpPr>
        <p:spPr>
          <a:xfrm>
            <a:off x="36453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#575979</a:t>
            </a:r>
            <a:endParaRPr sz="1000">
              <a:solidFill>
                <a:srgbClr val="FFFFFF"/>
              </a:solidFill>
            </a:endParaRPr>
          </a:p>
        </p:txBody>
      </p:sp>
      <p:sp>
        <p:nvSpPr>
          <p:cNvPr id="2873" name="Google Shape;2873;p78"/>
          <p:cNvSpPr txBox="1"/>
          <p:nvPr/>
        </p:nvSpPr>
        <p:spPr>
          <a:xfrm>
            <a:off x="47071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#586160</a:t>
            </a:r>
            <a:endParaRPr sz="1000">
              <a:solidFill>
                <a:srgbClr val="FFFFFF"/>
              </a:solidFill>
            </a:endParaRPr>
          </a:p>
        </p:txBody>
      </p:sp>
      <p:sp>
        <p:nvSpPr>
          <p:cNvPr id="2874" name="Google Shape;2874;p78"/>
          <p:cNvSpPr/>
          <p:nvPr/>
        </p:nvSpPr>
        <p:spPr>
          <a:xfrm>
            <a:off x="5768975"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txBox="1"/>
          <p:nvPr/>
        </p:nvSpPr>
        <p:spPr>
          <a:xfrm>
            <a:off x="57689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876" name="Google Shape;2876;p78"/>
          <p:cNvSpPr/>
          <p:nvPr/>
        </p:nvSpPr>
        <p:spPr>
          <a:xfrm>
            <a:off x="6299950" y="2947175"/>
            <a:ext cx="791400" cy="754200"/>
          </a:xfrm>
          <a:prstGeom prst="roundRect">
            <a:avLst>
              <a:gd fmla="val 16667" name="adj"/>
            </a:avLst>
          </a:prstGeom>
          <a:solidFill>
            <a:srgbClr val="BABF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#babfd7</a:t>
            </a:r>
            <a:endParaRPr sz="1000">
              <a:solidFill>
                <a:srgbClr val="FFFFFF"/>
              </a:solidFill>
            </a:endParaRPr>
          </a:p>
        </p:txBody>
      </p:sp>
      <p:sp>
        <p:nvSpPr>
          <p:cNvPr id="2878" name="Google Shape;2878;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82" name="Shape 2882"/>
        <p:cNvGrpSpPr/>
        <p:nvPr/>
      </p:nvGrpSpPr>
      <p:grpSpPr>
        <a:xfrm>
          <a:off x="0" y="0"/>
          <a:ext cx="0" cy="0"/>
          <a:chOff x="0" y="0"/>
          <a:chExt cx="0" cy="0"/>
        </a:xfrm>
      </p:grpSpPr>
      <p:sp>
        <p:nvSpPr>
          <p:cNvPr id="2883" name="Google Shape;2883;p79"/>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884" name="Google Shape;2884;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885" name="Google Shape;2885;p7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886" name="Google Shape;2886;p7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887" name="Google Shape;2887;p7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888" name="Google Shape;2888;p7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889" name="Google Shape;2889;p7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890" name="Google Shape;2890;p7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891" name="Google Shape;2891;p7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892" name="Google Shape;2892;p7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893" name="Google Shape;2893;p7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894" name="Google Shape;2894;p7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98" name="Shape 2898"/>
        <p:cNvGrpSpPr/>
        <p:nvPr/>
      </p:nvGrpSpPr>
      <p:grpSpPr>
        <a:xfrm>
          <a:off x="0" y="0"/>
          <a:ext cx="0" cy="0"/>
          <a:chOff x="0" y="0"/>
          <a:chExt cx="0" cy="0"/>
        </a:xfrm>
      </p:grpSpPr>
      <p:grpSp>
        <p:nvGrpSpPr>
          <p:cNvPr id="2899" name="Google Shape;2899;p80"/>
          <p:cNvGrpSpPr/>
          <p:nvPr/>
        </p:nvGrpSpPr>
        <p:grpSpPr>
          <a:xfrm>
            <a:off x="5048544" y="3019584"/>
            <a:ext cx="442841" cy="514271"/>
            <a:chOff x="4727025" y="1332775"/>
            <a:chExt cx="59900" cy="69625"/>
          </a:xfrm>
        </p:grpSpPr>
        <p:sp>
          <p:nvSpPr>
            <p:cNvPr id="2900" name="Google Shape;2900;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80"/>
          <p:cNvGrpSpPr/>
          <p:nvPr/>
        </p:nvGrpSpPr>
        <p:grpSpPr>
          <a:xfrm>
            <a:off x="5723860" y="2267072"/>
            <a:ext cx="500909" cy="500899"/>
            <a:chOff x="4820425" y="1329900"/>
            <a:chExt cx="70175" cy="70350"/>
          </a:xfrm>
        </p:grpSpPr>
        <p:sp>
          <p:nvSpPr>
            <p:cNvPr id="2903" name="Google Shape;2903;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80"/>
          <p:cNvGrpSpPr/>
          <p:nvPr/>
        </p:nvGrpSpPr>
        <p:grpSpPr>
          <a:xfrm>
            <a:off x="6376484" y="2278862"/>
            <a:ext cx="538135" cy="493119"/>
            <a:chOff x="4903200" y="1331525"/>
            <a:chExt cx="73575" cy="67425"/>
          </a:xfrm>
        </p:grpSpPr>
        <p:sp>
          <p:nvSpPr>
            <p:cNvPr id="2908" name="Google Shape;2908;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09" name="Google Shape;2909;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0" name="Google Shape;2910;p80"/>
          <p:cNvGrpSpPr/>
          <p:nvPr/>
        </p:nvGrpSpPr>
        <p:grpSpPr>
          <a:xfrm>
            <a:off x="5636435" y="3020840"/>
            <a:ext cx="544563" cy="511895"/>
            <a:chOff x="4815575" y="1416800"/>
            <a:chExt cx="73750" cy="71400"/>
          </a:xfrm>
        </p:grpSpPr>
        <p:sp>
          <p:nvSpPr>
            <p:cNvPr id="2911" name="Google Shape;2911;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80"/>
          <p:cNvGrpSpPr/>
          <p:nvPr/>
        </p:nvGrpSpPr>
        <p:grpSpPr>
          <a:xfrm>
            <a:off x="6333060" y="3020546"/>
            <a:ext cx="602914" cy="512477"/>
            <a:chOff x="4902475" y="1418875"/>
            <a:chExt cx="74500" cy="63775"/>
          </a:xfrm>
        </p:grpSpPr>
        <p:sp>
          <p:nvSpPr>
            <p:cNvPr id="2915" name="Google Shape;2915;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80"/>
          <p:cNvGrpSpPr/>
          <p:nvPr/>
        </p:nvGrpSpPr>
        <p:grpSpPr>
          <a:xfrm>
            <a:off x="5748932" y="3759785"/>
            <a:ext cx="515391" cy="525699"/>
            <a:chOff x="4818100" y="1507675"/>
            <a:chExt cx="71225" cy="71625"/>
          </a:xfrm>
        </p:grpSpPr>
        <p:sp>
          <p:nvSpPr>
            <p:cNvPr id="2918" name="Google Shape;2918;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80"/>
          <p:cNvGrpSpPr/>
          <p:nvPr/>
        </p:nvGrpSpPr>
        <p:grpSpPr>
          <a:xfrm>
            <a:off x="5087034" y="3781317"/>
            <a:ext cx="522956" cy="489869"/>
            <a:chOff x="4721450" y="1509475"/>
            <a:chExt cx="79350" cy="74325"/>
          </a:xfrm>
        </p:grpSpPr>
        <p:sp>
          <p:nvSpPr>
            <p:cNvPr id="2923" name="Google Shape;2923;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80"/>
          <p:cNvGrpSpPr/>
          <p:nvPr/>
        </p:nvGrpSpPr>
        <p:grpSpPr>
          <a:xfrm>
            <a:off x="6410277" y="3761069"/>
            <a:ext cx="525704" cy="535436"/>
            <a:chOff x="4906800" y="1507500"/>
            <a:chExt cx="70350" cy="71075"/>
          </a:xfrm>
        </p:grpSpPr>
        <p:sp>
          <p:nvSpPr>
            <p:cNvPr id="2928" name="Google Shape;2928;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80"/>
          <p:cNvGrpSpPr/>
          <p:nvPr/>
        </p:nvGrpSpPr>
        <p:grpSpPr>
          <a:xfrm>
            <a:off x="4443099" y="2267050"/>
            <a:ext cx="508054" cy="508095"/>
            <a:chOff x="3736598" y="2170606"/>
            <a:chExt cx="404889" cy="404889"/>
          </a:xfrm>
        </p:grpSpPr>
        <p:sp>
          <p:nvSpPr>
            <p:cNvPr id="2934" name="Google Shape;2934;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80"/>
          <p:cNvGrpSpPr/>
          <p:nvPr/>
        </p:nvGrpSpPr>
        <p:grpSpPr>
          <a:xfrm>
            <a:off x="3731139" y="2267145"/>
            <a:ext cx="575790" cy="507904"/>
            <a:chOff x="3161917" y="2170682"/>
            <a:chExt cx="458870" cy="404737"/>
          </a:xfrm>
        </p:grpSpPr>
        <p:sp>
          <p:nvSpPr>
            <p:cNvPr id="2939" name="Google Shape;2939;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40" name="Google Shape;2940;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80"/>
          <p:cNvGrpSpPr/>
          <p:nvPr/>
        </p:nvGrpSpPr>
        <p:grpSpPr>
          <a:xfrm>
            <a:off x="3758669" y="3027517"/>
            <a:ext cx="520730" cy="498567"/>
            <a:chOff x="3179914" y="2889488"/>
            <a:chExt cx="422876" cy="404911"/>
          </a:xfrm>
        </p:grpSpPr>
        <p:sp>
          <p:nvSpPr>
            <p:cNvPr id="2943" name="Google Shape;2943;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80"/>
          <p:cNvGrpSpPr/>
          <p:nvPr/>
        </p:nvGrpSpPr>
        <p:grpSpPr>
          <a:xfrm>
            <a:off x="4387349" y="3027477"/>
            <a:ext cx="516145" cy="498648"/>
            <a:chOff x="3729467" y="2889422"/>
            <a:chExt cx="419153" cy="404977"/>
          </a:xfrm>
        </p:grpSpPr>
        <p:sp>
          <p:nvSpPr>
            <p:cNvPr id="2950" name="Google Shape;2950;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8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1" name="Google Shape;2961;p80"/>
          <p:cNvGrpSpPr/>
          <p:nvPr/>
        </p:nvGrpSpPr>
        <p:grpSpPr>
          <a:xfrm>
            <a:off x="7107677" y="2474362"/>
            <a:ext cx="166473" cy="141497"/>
            <a:chOff x="4660325" y="1866850"/>
            <a:chExt cx="68350" cy="58100"/>
          </a:xfrm>
        </p:grpSpPr>
        <p:sp>
          <p:nvSpPr>
            <p:cNvPr id="2962" name="Google Shape;2962;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80"/>
          <p:cNvGrpSpPr/>
          <p:nvPr/>
        </p:nvGrpSpPr>
        <p:grpSpPr>
          <a:xfrm>
            <a:off x="7417022" y="2500086"/>
            <a:ext cx="162515" cy="90049"/>
            <a:chOff x="4791775" y="1877500"/>
            <a:chExt cx="66725" cy="36975"/>
          </a:xfrm>
        </p:grpSpPr>
        <p:sp>
          <p:nvSpPr>
            <p:cNvPr id="2965" name="Google Shape;2965;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80"/>
          <p:cNvGrpSpPr/>
          <p:nvPr/>
        </p:nvGrpSpPr>
        <p:grpSpPr>
          <a:xfrm>
            <a:off x="7738734" y="2500086"/>
            <a:ext cx="144979" cy="90049"/>
            <a:chOff x="4923925" y="1877500"/>
            <a:chExt cx="59525" cy="36975"/>
          </a:xfrm>
        </p:grpSpPr>
        <p:sp>
          <p:nvSpPr>
            <p:cNvPr id="2968" name="Google Shape;2968;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80"/>
          <p:cNvGrpSpPr/>
          <p:nvPr/>
        </p:nvGrpSpPr>
        <p:grpSpPr>
          <a:xfrm>
            <a:off x="8033226" y="2482277"/>
            <a:ext cx="141447" cy="125667"/>
            <a:chOff x="5058450" y="1870100"/>
            <a:chExt cx="58075" cy="51600"/>
          </a:xfrm>
        </p:grpSpPr>
        <p:sp>
          <p:nvSpPr>
            <p:cNvPr id="2971" name="Google Shape;2971;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80"/>
          <p:cNvGrpSpPr/>
          <p:nvPr/>
        </p:nvGrpSpPr>
        <p:grpSpPr>
          <a:xfrm>
            <a:off x="7447741" y="2904685"/>
            <a:ext cx="101077" cy="107645"/>
            <a:chOff x="4811425" y="2065025"/>
            <a:chExt cx="41500" cy="44200"/>
          </a:xfrm>
        </p:grpSpPr>
        <p:sp>
          <p:nvSpPr>
            <p:cNvPr id="2974" name="Google Shape;2974;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80"/>
          <p:cNvGrpSpPr/>
          <p:nvPr/>
        </p:nvGrpSpPr>
        <p:grpSpPr>
          <a:xfrm>
            <a:off x="7740178" y="2904898"/>
            <a:ext cx="120867" cy="107218"/>
            <a:chOff x="4929875" y="2065025"/>
            <a:chExt cx="49625" cy="44025"/>
          </a:xfrm>
        </p:grpSpPr>
        <p:sp>
          <p:nvSpPr>
            <p:cNvPr id="2977" name="Google Shape;2977;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80"/>
          <p:cNvGrpSpPr/>
          <p:nvPr/>
        </p:nvGrpSpPr>
        <p:grpSpPr>
          <a:xfrm>
            <a:off x="8068847" y="2907912"/>
            <a:ext cx="70206" cy="101191"/>
            <a:chOff x="5083925" y="2066350"/>
            <a:chExt cx="28825" cy="41550"/>
          </a:xfrm>
        </p:grpSpPr>
        <p:sp>
          <p:nvSpPr>
            <p:cNvPr id="2980" name="Google Shape;2980;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80"/>
          <p:cNvGrpSpPr/>
          <p:nvPr/>
        </p:nvGrpSpPr>
        <p:grpSpPr>
          <a:xfrm>
            <a:off x="7100401" y="2923559"/>
            <a:ext cx="181026" cy="69896"/>
            <a:chOff x="4659775" y="2072775"/>
            <a:chExt cx="74325" cy="28700"/>
          </a:xfrm>
        </p:grpSpPr>
        <p:sp>
          <p:nvSpPr>
            <p:cNvPr id="2983" name="Google Shape;2983;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80"/>
          <p:cNvGrpSpPr/>
          <p:nvPr/>
        </p:nvGrpSpPr>
        <p:grpSpPr>
          <a:xfrm>
            <a:off x="8020257" y="2714124"/>
            <a:ext cx="167387" cy="89197"/>
            <a:chOff x="4662475" y="1976500"/>
            <a:chExt cx="68725" cy="36625"/>
          </a:xfrm>
        </p:grpSpPr>
        <p:sp>
          <p:nvSpPr>
            <p:cNvPr id="2987" name="Google Shape;2987;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80"/>
          <p:cNvGrpSpPr/>
          <p:nvPr/>
        </p:nvGrpSpPr>
        <p:grpSpPr>
          <a:xfrm>
            <a:off x="7717162" y="2717564"/>
            <a:ext cx="166899" cy="82317"/>
            <a:chOff x="4920150" y="1977875"/>
            <a:chExt cx="68525" cy="33800"/>
          </a:xfrm>
        </p:grpSpPr>
        <p:sp>
          <p:nvSpPr>
            <p:cNvPr id="2991" name="Google Shape;2991;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80"/>
          <p:cNvGrpSpPr/>
          <p:nvPr/>
        </p:nvGrpSpPr>
        <p:grpSpPr>
          <a:xfrm>
            <a:off x="7128319" y="3121482"/>
            <a:ext cx="125190" cy="127858"/>
            <a:chOff x="4676550" y="2160575"/>
            <a:chExt cx="51400" cy="52500"/>
          </a:xfrm>
        </p:grpSpPr>
        <p:sp>
          <p:nvSpPr>
            <p:cNvPr id="2995" name="Google Shape;2995;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80"/>
          <p:cNvGrpSpPr/>
          <p:nvPr/>
        </p:nvGrpSpPr>
        <p:grpSpPr>
          <a:xfrm>
            <a:off x="7425577" y="3128514"/>
            <a:ext cx="145405" cy="113794"/>
            <a:chOff x="4768325" y="2163475"/>
            <a:chExt cx="59700" cy="46725"/>
          </a:xfrm>
        </p:grpSpPr>
        <p:sp>
          <p:nvSpPr>
            <p:cNvPr id="2999" name="Google Shape;2999;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1" name="Google Shape;3001;p8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80"/>
          <p:cNvGrpSpPr/>
          <p:nvPr/>
        </p:nvGrpSpPr>
        <p:grpSpPr>
          <a:xfrm>
            <a:off x="7441895" y="3383608"/>
            <a:ext cx="112768" cy="106853"/>
            <a:chOff x="4768575" y="2253950"/>
            <a:chExt cx="46300" cy="43875"/>
          </a:xfrm>
        </p:grpSpPr>
        <p:sp>
          <p:nvSpPr>
            <p:cNvPr id="3008" name="Google Shape;3008;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80"/>
          <p:cNvGrpSpPr/>
          <p:nvPr/>
        </p:nvGrpSpPr>
        <p:grpSpPr>
          <a:xfrm>
            <a:off x="7741518" y="3872634"/>
            <a:ext cx="118187" cy="146246"/>
            <a:chOff x="4960900" y="2433225"/>
            <a:chExt cx="48525" cy="60050"/>
          </a:xfrm>
        </p:grpSpPr>
        <p:sp>
          <p:nvSpPr>
            <p:cNvPr id="3011" name="Google Shape;3011;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80"/>
          <p:cNvGrpSpPr/>
          <p:nvPr/>
        </p:nvGrpSpPr>
        <p:grpSpPr>
          <a:xfrm>
            <a:off x="7430083" y="4136695"/>
            <a:ext cx="136394" cy="143810"/>
            <a:chOff x="4854075" y="2527625"/>
            <a:chExt cx="56000" cy="59050"/>
          </a:xfrm>
        </p:grpSpPr>
        <p:sp>
          <p:nvSpPr>
            <p:cNvPr id="3014" name="Google Shape;3014;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6" name="Google Shape;3016;p8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80"/>
          <p:cNvGrpSpPr/>
          <p:nvPr/>
        </p:nvGrpSpPr>
        <p:grpSpPr>
          <a:xfrm>
            <a:off x="8054294" y="3600439"/>
            <a:ext cx="99312" cy="160797"/>
            <a:chOff x="5059700" y="2334775"/>
            <a:chExt cx="40775" cy="66025"/>
          </a:xfrm>
        </p:grpSpPr>
        <p:sp>
          <p:nvSpPr>
            <p:cNvPr id="3020" name="Google Shape;3020;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80"/>
          <p:cNvGrpSpPr/>
          <p:nvPr/>
        </p:nvGrpSpPr>
        <p:grpSpPr>
          <a:xfrm>
            <a:off x="8011458" y="3865571"/>
            <a:ext cx="184984" cy="160371"/>
            <a:chOff x="5037700" y="2430325"/>
            <a:chExt cx="75950" cy="65850"/>
          </a:xfrm>
        </p:grpSpPr>
        <p:sp>
          <p:nvSpPr>
            <p:cNvPr id="3030" name="Google Shape;3030;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80"/>
          <p:cNvGrpSpPr/>
          <p:nvPr/>
        </p:nvGrpSpPr>
        <p:grpSpPr>
          <a:xfrm>
            <a:off x="7430964" y="3632023"/>
            <a:ext cx="173014" cy="97629"/>
            <a:chOff x="4756975" y="2341800"/>
            <a:chExt cx="91975" cy="51925"/>
          </a:xfrm>
        </p:grpSpPr>
        <p:sp>
          <p:nvSpPr>
            <p:cNvPr id="3033" name="Google Shape;3033;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80"/>
          <p:cNvGrpSpPr/>
          <p:nvPr/>
        </p:nvGrpSpPr>
        <p:grpSpPr>
          <a:xfrm>
            <a:off x="7697901" y="4120720"/>
            <a:ext cx="212497" cy="175761"/>
            <a:chOff x="4943575" y="2516350"/>
            <a:chExt cx="98675" cy="81700"/>
          </a:xfrm>
        </p:grpSpPr>
        <p:sp>
          <p:nvSpPr>
            <p:cNvPr id="3054" name="Google Shape;3054;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80"/>
          <p:cNvGrpSpPr/>
          <p:nvPr/>
        </p:nvGrpSpPr>
        <p:grpSpPr>
          <a:xfrm>
            <a:off x="1955962" y="3346963"/>
            <a:ext cx="965351" cy="134611"/>
            <a:chOff x="4411970" y="2962952"/>
            <a:chExt cx="706544" cy="104212"/>
          </a:xfrm>
        </p:grpSpPr>
        <p:sp>
          <p:nvSpPr>
            <p:cNvPr id="3133" name="Google Shape;3133;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80"/>
          <p:cNvGrpSpPr/>
          <p:nvPr/>
        </p:nvGrpSpPr>
        <p:grpSpPr>
          <a:xfrm>
            <a:off x="1955962" y="2935877"/>
            <a:ext cx="960158" cy="289172"/>
            <a:chOff x="4411970" y="2726085"/>
            <a:chExt cx="643107" cy="193659"/>
          </a:xfrm>
        </p:grpSpPr>
        <p:sp>
          <p:nvSpPr>
            <p:cNvPr id="3138" name="Google Shape;3138;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80"/>
          <p:cNvGrpSpPr/>
          <p:nvPr/>
        </p:nvGrpSpPr>
        <p:grpSpPr>
          <a:xfrm>
            <a:off x="958854" y="3201987"/>
            <a:ext cx="833173" cy="259209"/>
            <a:chOff x="4411970" y="4340222"/>
            <a:chExt cx="779467" cy="242683"/>
          </a:xfrm>
        </p:grpSpPr>
        <p:sp>
          <p:nvSpPr>
            <p:cNvPr id="3142" name="Google Shape;3142;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80"/>
          <p:cNvGrpSpPr/>
          <p:nvPr/>
        </p:nvGrpSpPr>
        <p:grpSpPr>
          <a:xfrm>
            <a:off x="1955962" y="2597733"/>
            <a:ext cx="965160" cy="216230"/>
            <a:chOff x="4411970" y="2468674"/>
            <a:chExt cx="747317" cy="167425"/>
          </a:xfrm>
        </p:grpSpPr>
        <p:sp>
          <p:nvSpPr>
            <p:cNvPr id="3146" name="Google Shape;3146;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80"/>
          <p:cNvGrpSpPr/>
          <p:nvPr/>
        </p:nvGrpSpPr>
        <p:grpSpPr>
          <a:xfrm>
            <a:off x="954709" y="2502450"/>
            <a:ext cx="810451" cy="319148"/>
            <a:chOff x="4411970" y="3686602"/>
            <a:chExt cx="797845" cy="314215"/>
          </a:xfrm>
        </p:grpSpPr>
        <p:sp>
          <p:nvSpPr>
            <p:cNvPr id="3149" name="Google Shape;3149;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4" name="Google Shape;3154;p8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5" name="Google Shape;3155;p80"/>
          <p:cNvGrpSpPr/>
          <p:nvPr/>
        </p:nvGrpSpPr>
        <p:grpSpPr>
          <a:xfrm>
            <a:off x="954806" y="2256974"/>
            <a:ext cx="1970333" cy="208784"/>
            <a:chOff x="6336019" y="3733725"/>
            <a:chExt cx="2566206" cy="351310"/>
          </a:xfrm>
        </p:grpSpPr>
        <p:sp>
          <p:nvSpPr>
            <p:cNvPr id="3156" name="Google Shape;3156;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80"/>
          <p:cNvGrpSpPr/>
          <p:nvPr/>
        </p:nvGrpSpPr>
        <p:grpSpPr>
          <a:xfrm>
            <a:off x="1955962" y="3864529"/>
            <a:ext cx="946551" cy="153200"/>
            <a:chOff x="4404545" y="3301592"/>
            <a:chExt cx="782403" cy="129272"/>
          </a:xfrm>
        </p:grpSpPr>
        <p:sp>
          <p:nvSpPr>
            <p:cNvPr id="3161" name="Google Shape;3161;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80"/>
          <p:cNvGrpSpPr/>
          <p:nvPr/>
        </p:nvGrpSpPr>
        <p:grpSpPr>
          <a:xfrm>
            <a:off x="1955962" y="3603488"/>
            <a:ext cx="962257" cy="139127"/>
            <a:chOff x="4411970" y="3131459"/>
            <a:chExt cx="710520" cy="117397"/>
          </a:xfrm>
        </p:grpSpPr>
        <p:sp>
          <p:nvSpPr>
            <p:cNvPr id="3164" name="Google Shape;3164;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66" name="Google Shape;3166;p8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80"/>
          <p:cNvGrpSpPr/>
          <p:nvPr/>
        </p:nvGrpSpPr>
        <p:grpSpPr>
          <a:xfrm>
            <a:off x="956107" y="3538282"/>
            <a:ext cx="823838" cy="458988"/>
            <a:chOff x="4411970" y="1801825"/>
            <a:chExt cx="734586" cy="409262"/>
          </a:xfrm>
        </p:grpSpPr>
        <p:sp>
          <p:nvSpPr>
            <p:cNvPr id="3168" name="Google Shape;3168;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80"/>
          <p:cNvGrpSpPr/>
          <p:nvPr/>
        </p:nvGrpSpPr>
        <p:grpSpPr>
          <a:xfrm>
            <a:off x="956107" y="4086708"/>
            <a:ext cx="856348" cy="212039"/>
            <a:chOff x="4411970" y="2233974"/>
            <a:chExt cx="763574" cy="189068"/>
          </a:xfrm>
        </p:grpSpPr>
        <p:sp>
          <p:nvSpPr>
            <p:cNvPr id="3171" name="Google Shape;3171;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80"/>
          <p:cNvGrpSpPr/>
          <p:nvPr/>
        </p:nvGrpSpPr>
        <p:grpSpPr>
          <a:xfrm>
            <a:off x="3066303" y="2262044"/>
            <a:ext cx="511602" cy="511602"/>
            <a:chOff x="5681300" y="2527788"/>
            <a:chExt cx="805800" cy="805800"/>
          </a:xfrm>
        </p:grpSpPr>
        <p:sp>
          <p:nvSpPr>
            <p:cNvPr id="3174" name="Google Shape;3174;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80"/>
          <p:cNvGrpSpPr/>
          <p:nvPr/>
        </p:nvGrpSpPr>
        <p:grpSpPr>
          <a:xfrm>
            <a:off x="3063497" y="3028627"/>
            <a:ext cx="513021" cy="512935"/>
            <a:chOff x="4049800" y="640400"/>
            <a:chExt cx="858900" cy="858900"/>
          </a:xfrm>
        </p:grpSpPr>
        <p:sp>
          <p:nvSpPr>
            <p:cNvPr id="3177" name="Google Shape;3177;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80"/>
          <p:cNvGrpSpPr/>
          <p:nvPr/>
        </p:nvGrpSpPr>
        <p:grpSpPr>
          <a:xfrm>
            <a:off x="2980696" y="3680519"/>
            <a:ext cx="686489" cy="686585"/>
            <a:chOff x="5080188" y="927900"/>
            <a:chExt cx="961200" cy="961200"/>
          </a:xfrm>
        </p:grpSpPr>
        <p:sp>
          <p:nvSpPr>
            <p:cNvPr id="3180" name="Google Shape;3180;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80"/>
          <p:cNvGrpSpPr/>
          <p:nvPr/>
        </p:nvGrpSpPr>
        <p:grpSpPr>
          <a:xfrm>
            <a:off x="3763848" y="3773248"/>
            <a:ext cx="510373" cy="510937"/>
            <a:chOff x="7508249" y="1522825"/>
            <a:chExt cx="1326332" cy="1322987"/>
          </a:xfrm>
        </p:grpSpPr>
        <p:sp>
          <p:nvSpPr>
            <p:cNvPr id="3189" name="Google Shape;3189;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80"/>
          <p:cNvGrpSpPr/>
          <p:nvPr/>
        </p:nvGrpSpPr>
        <p:grpSpPr>
          <a:xfrm>
            <a:off x="4455441" y="3774653"/>
            <a:ext cx="492652" cy="503348"/>
            <a:chOff x="6039282" y="1042577"/>
            <a:chExt cx="734315" cy="731929"/>
          </a:xfrm>
        </p:grpSpPr>
        <p:sp>
          <p:nvSpPr>
            <p:cNvPr id="3200" name="Google Shape;3200;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80"/>
          <p:cNvGrpSpPr/>
          <p:nvPr/>
        </p:nvGrpSpPr>
        <p:grpSpPr>
          <a:xfrm>
            <a:off x="5095855" y="2270694"/>
            <a:ext cx="483304" cy="504902"/>
            <a:chOff x="1825800" y="1651625"/>
            <a:chExt cx="568125" cy="591775"/>
          </a:xfrm>
        </p:grpSpPr>
        <p:sp>
          <p:nvSpPr>
            <p:cNvPr id="3222" name="Google Shape;3222;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8" name="Google Shape;3228;p8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233" name="Google Shape;3233;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grpSp>
        <p:nvGrpSpPr>
          <p:cNvPr id="3238" name="Google Shape;3238;p81"/>
          <p:cNvGrpSpPr/>
          <p:nvPr/>
        </p:nvGrpSpPr>
        <p:grpSpPr>
          <a:xfrm>
            <a:off x="722059" y="955168"/>
            <a:ext cx="2492868" cy="1379876"/>
            <a:chOff x="2654821" y="2311071"/>
            <a:chExt cx="2279715" cy="1262120"/>
          </a:xfrm>
        </p:grpSpPr>
        <p:grpSp>
          <p:nvGrpSpPr>
            <p:cNvPr id="3239" name="Google Shape;3239;p81"/>
            <p:cNvGrpSpPr/>
            <p:nvPr/>
          </p:nvGrpSpPr>
          <p:grpSpPr>
            <a:xfrm>
              <a:off x="4034269" y="2840745"/>
              <a:ext cx="40212" cy="36437"/>
              <a:chOff x="4293400" y="2574725"/>
              <a:chExt cx="84425" cy="80100"/>
            </a:xfrm>
          </p:grpSpPr>
          <p:sp>
            <p:nvSpPr>
              <p:cNvPr id="3240" name="Google Shape;3240;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41" name="Google Shape;3241;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81"/>
            <p:cNvGrpSpPr/>
            <p:nvPr/>
          </p:nvGrpSpPr>
          <p:grpSpPr>
            <a:xfrm>
              <a:off x="3894606" y="2334874"/>
              <a:ext cx="913198" cy="518984"/>
              <a:chOff x="4000175" y="1462675"/>
              <a:chExt cx="1917275" cy="1140875"/>
            </a:xfrm>
          </p:grpSpPr>
          <p:sp>
            <p:nvSpPr>
              <p:cNvPr id="3243" name="Google Shape;3243;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44" name="Google Shape;3244;p81"/>
              <p:cNvGrpSpPr/>
              <p:nvPr/>
            </p:nvGrpSpPr>
            <p:grpSpPr>
              <a:xfrm>
                <a:off x="4000175" y="1462675"/>
                <a:ext cx="1917275" cy="1140875"/>
                <a:chOff x="4000175" y="1462675"/>
                <a:chExt cx="1917275" cy="1140875"/>
              </a:xfrm>
            </p:grpSpPr>
            <p:sp>
              <p:nvSpPr>
                <p:cNvPr id="3245" name="Google Shape;3245;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46" name="Google Shape;3246;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0" name="Google Shape;3250;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1" name="Google Shape;3251;p81"/>
            <p:cNvGrpSpPr/>
            <p:nvPr/>
          </p:nvGrpSpPr>
          <p:grpSpPr>
            <a:xfrm>
              <a:off x="3875768" y="2846704"/>
              <a:ext cx="44796" cy="47366"/>
              <a:chOff x="3960625" y="2587825"/>
              <a:chExt cx="94050" cy="104125"/>
            </a:xfrm>
          </p:grpSpPr>
          <p:sp>
            <p:nvSpPr>
              <p:cNvPr id="3252" name="Google Shape;3252;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53" name="Google Shape;3253;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81"/>
            <p:cNvGrpSpPr/>
            <p:nvPr/>
          </p:nvGrpSpPr>
          <p:grpSpPr>
            <a:xfrm>
              <a:off x="3782759" y="2807162"/>
              <a:ext cx="82686" cy="85487"/>
              <a:chOff x="3765350" y="2500900"/>
              <a:chExt cx="173600" cy="187925"/>
            </a:xfrm>
          </p:grpSpPr>
          <p:sp>
            <p:nvSpPr>
              <p:cNvPr id="3255" name="Google Shape;3255;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56" name="Google Shape;3256;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81"/>
            <p:cNvGrpSpPr/>
            <p:nvPr/>
          </p:nvGrpSpPr>
          <p:grpSpPr>
            <a:xfrm>
              <a:off x="3775674" y="2798496"/>
              <a:ext cx="40545" cy="23564"/>
              <a:chOff x="3750475" y="2481850"/>
              <a:chExt cx="85125" cy="51800"/>
            </a:xfrm>
          </p:grpSpPr>
          <p:sp>
            <p:nvSpPr>
              <p:cNvPr id="3262" name="Google Shape;3262;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64" name="Google Shape;3264;p81"/>
            <p:cNvGrpSpPr/>
            <p:nvPr/>
          </p:nvGrpSpPr>
          <p:grpSpPr>
            <a:xfrm>
              <a:off x="3716946" y="2776024"/>
              <a:ext cx="81971" cy="76912"/>
              <a:chOff x="3627175" y="2432450"/>
              <a:chExt cx="172100" cy="169075"/>
            </a:xfrm>
          </p:grpSpPr>
          <p:sp>
            <p:nvSpPr>
              <p:cNvPr id="3265" name="Google Shape;3265;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67" name="Google Shape;3267;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68" name="Google Shape;3268;p81"/>
            <p:cNvGrpSpPr/>
            <p:nvPr/>
          </p:nvGrpSpPr>
          <p:grpSpPr>
            <a:xfrm>
              <a:off x="3685682" y="2845624"/>
              <a:ext cx="29311" cy="45055"/>
              <a:chOff x="3561536" y="2585450"/>
              <a:chExt cx="61539" cy="99045"/>
            </a:xfrm>
          </p:grpSpPr>
          <p:sp>
            <p:nvSpPr>
              <p:cNvPr id="3269" name="Google Shape;3269;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71" name="Google Shape;3271;p81"/>
            <p:cNvGrpSpPr/>
            <p:nvPr/>
          </p:nvGrpSpPr>
          <p:grpSpPr>
            <a:xfrm>
              <a:off x="3849905" y="2572252"/>
              <a:ext cx="74339" cy="119559"/>
              <a:chOff x="3906325" y="1984500"/>
              <a:chExt cx="156075" cy="262825"/>
            </a:xfrm>
          </p:grpSpPr>
          <p:sp>
            <p:nvSpPr>
              <p:cNvPr id="3272" name="Google Shape;3272;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73" name="Google Shape;3273;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81"/>
            <p:cNvGrpSpPr/>
            <p:nvPr/>
          </p:nvGrpSpPr>
          <p:grpSpPr>
            <a:xfrm>
              <a:off x="2654821" y="2414345"/>
              <a:ext cx="667570" cy="558731"/>
              <a:chOff x="1397225" y="1637375"/>
              <a:chExt cx="1401575" cy="1228250"/>
            </a:xfrm>
          </p:grpSpPr>
          <p:sp>
            <p:nvSpPr>
              <p:cNvPr id="3275" name="Google Shape;3275;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76" name="Google Shape;3276;p81"/>
              <p:cNvGrpSpPr/>
              <p:nvPr/>
            </p:nvGrpSpPr>
            <p:grpSpPr>
              <a:xfrm>
                <a:off x="1397225" y="1637375"/>
                <a:ext cx="1398775" cy="1228250"/>
                <a:chOff x="1397225" y="1637375"/>
                <a:chExt cx="1398775" cy="1228250"/>
              </a:xfrm>
            </p:grpSpPr>
            <p:sp>
              <p:nvSpPr>
                <p:cNvPr id="3277" name="Google Shape;3277;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9" name="Google Shape;3279;p81"/>
            <p:cNvGrpSpPr/>
            <p:nvPr/>
          </p:nvGrpSpPr>
          <p:grpSpPr>
            <a:xfrm>
              <a:off x="3230417" y="3103734"/>
              <a:ext cx="282982" cy="280332"/>
              <a:chOff x="2605700" y="3152850"/>
              <a:chExt cx="594125" cy="616250"/>
            </a:xfrm>
          </p:grpSpPr>
          <p:sp>
            <p:nvSpPr>
              <p:cNvPr id="3280" name="Google Shape;3280;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81" name="Google Shape;3281;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82" name="Google Shape;3282;p81"/>
            <p:cNvGrpSpPr/>
            <p:nvPr/>
          </p:nvGrpSpPr>
          <p:grpSpPr>
            <a:xfrm>
              <a:off x="3265985" y="3226989"/>
              <a:ext cx="87151" cy="346202"/>
              <a:chOff x="2680375" y="3423800"/>
              <a:chExt cx="182975" cy="761050"/>
            </a:xfrm>
          </p:grpSpPr>
          <p:sp>
            <p:nvSpPr>
              <p:cNvPr id="3283" name="Google Shape;3283;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84" name="Google Shape;3284;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1"/>
            <p:cNvGrpSpPr/>
            <p:nvPr/>
          </p:nvGrpSpPr>
          <p:grpSpPr>
            <a:xfrm>
              <a:off x="3855466" y="3289811"/>
              <a:ext cx="112514" cy="94210"/>
              <a:chOff x="3918000" y="3561900"/>
              <a:chExt cx="236225" cy="207100"/>
            </a:xfrm>
          </p:grpSpPr>
          <p:sp>
            <p:nvSpPr>
              <p:cNvPr id="3286" name="Google Shape;3286;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87" name="Google Shape;3287;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91" name="Google Shape;3291;p81"/>
            <p:cNvGrpSpPr/>
            <p:nvPr/>
          </p:nvGrpSpPr>
          <p:grpSpPr>
            <a:xfrm>
              <a:off x="2905224" y="2311071"/>
              <a:ext cx="596721" cy="528992"/>
              <a:chOff x="1922950" y="1410350"/>
              <a:chExt cx="1252825" cy="1162875"/>
            </a:xfrm>
          </p:grpSpPr>
          <p:sp>
            <p:nvSpPr>
              <p:cNvPr id="3292" name="Google Shape;3292;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308" name="Google Shape;3308;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28" name="Google Shape;3328;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29" name="Google Shape;3329;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81"/>
            <p:cNvGrpSpPr/>
            <p:nvPr/>
          </p:nvGrpSpPr>
          <p:grpSpPr>
            <a:xfrm>
              <a:off x="3280929" y="3294542"/>
              <a:ext cx="109894" cy="272224"/>
              <a:chOff x="2711750" y="3572300"/>
              <a:chExt cx="230725" cy="598425"/>
            </a:xfrm>
          </p:grpSpPr>
          <p:sp>
            <p:nvSpPr>
              <p:cNvPr id="3331" name="Google Shape;3331;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81"/>
            <p:cNvGrpSpPr/>
            <p:nvPr/>
          </p:nvGrpSpPr>
          <p:grpSpPr>
            <a:xfrm>
              <a:off x="3790439" y="2408636"/>
              <a:ext cx="73017" cy="75684"/>
              <a:chOff x="3781475" y="1624825"/>
              <a:chExt cx="153300" cy="166375"/>
            </a:xfrm>
          </p:grpSpPr>
          <p:sp>
            <p:nvSpPr>
              <p:cNvPr id="3335" name="Google Shape;3335;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81"/>
            <p:cNvGrpSpPr/>
            <p:nvPr/>
          </p:nvGrpSpPr>
          <p:grpSpPr>
            <a:xfrm>
              <a:off x="4403342" y="3107749"/>
              <a:ext cx="316680" cy="101374"/>
              <a:chOff x="5068275" y="3161675"/>
              <a:chExt cx="664875" cy="222850"/>
            </a:xfrm>
          </p:grpSpPr>
          <p:sp>
            <p:nvSpPr>
              <p:cNvPr id="3347" name="Google Shape;3347;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81"/>
            <p:cNvGrpSpPr/>
            <p:nvPr/>
          </p:nvGrpSpPr>
          <p:grpSpPr>
            <a:xfrm>
              <a:off x="3697513" y="2707266"/>
              <a:ext cx="59549" cy="79733"/>
              <a:chOff x="3586375" y="2281300"/>
              <a:chExt cx="125025" cy="175275"/>
            </a:xfrm>
          </p:grpSpPr>
          <p:sp>
            <p:nvSpPr>
              <p:cNvPr id="3381" name="Google Shape;3381;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3" name="Google Shape;3383;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4" name="Google Shape;3384;p81"/>
            <p:cNvGrpSpPr/>
            <p:nvPr/>
          </p:nvGrpSpPr>
          <p:grpSpPr>
            <a:xfrm>
              <a:off x="4513224" y="3221724"/>
              <a:ext cx="274563" cy="280321"/>
              <a:chOff x="5298975" y="3412225"/>
              <a:chExt cx="576450" cy="616225"/>
            </a:xfrm>
          </p:grpSpPr>
          <p:sp>
            <p:nvSpPr>
              <p:cNvPr id="3385" name="Google Shape;3385;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86" name="Google Shape;3386;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81"/>
            <p:cNvGrpSpPr/>
            <p:nvPr/>
          </p:nvGrpSpPr>
          <p:grpSpPr>
            <a:xfrm>
              <a:off x="4824403" y="3421846"/>
              <a:ext cx="110132" cy="130647"/>
              <a:chOff x="5952300" y="3852150"/>
              <a:chExt cx="231225" cy="287200"/>
            </a:xfrm>
          </p:grpSpPr>
          <p:sp>
            <p:nvSpPr>
              <p:cNvPr id="3388" name="Google Shape;3388;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0" name="Google Shape;3390;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81"/>
            <p:cNvGrpSpPr/>
            <p:nvPr/>
          </p:nvGrpSpPr>
          <p:grpSpPr>
            <a:xfrm>
              <a:off x="4295710" y="3079670"/>
              <a:ext cx="14968" cy="27135"/>
              <a:chOff x="4842300" y="3099950"/>
              <a:chExt cx="31425" cy="59650"/>
            </a:xfrm>
          </p:grpSpPr>
          <p:sp>
            <p:nvSpPr>
              <p:cNvPr id="3399" name="Google Shape;3399;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81"/>
            <p:cNvGrpSpPr/>
            <p:nvPr/>
          </p:nvGrpSpPr>
          <p:grpSpPr>
            <a:xfrm>
              <a:off x="3831056" y="2816010"/>
              <a:ext cx="37378" cy="27612"/>
              <a:chOff x="3866750" y="2520350"/>
              <a:chExt cx="78475" cy="60700"/>
            </a:xfrm>
          </p:grpSpPr>
          <p:sp>
            <p:nvSpPr>
              <p:cNvPr id="3412" name="Google Shape;3412;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33" name="Google Shape;3433;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45" name="Google Shape;3445;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81"/>
            <p:cNvGrpSpPr/>
            <p:nvPr/>
          </p:nvGrpSpPr>
          <p:grpSpPr>
            <a:xfrm>
              <a:off x="3632736" y="3051591"/>
              <a:ext cx="63288" cy="45217"/>
              <a:chOff x="3450375" y="3038225"/>
              <a:chExt cx="132875" cy="99400"/>
            </a:xfrm>
          </p:grpSpPr>
          <p:sp>
            <p:nvSpPr>
              <p:cNvPr id="3459" name="Google Shape;3459;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1" name="Google Shape;3461;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70" name="Google Shape;3470;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80" name="Google Shape;3480;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86" name="Google Shape;3486;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81"/>
          <p:cNvGrpSpPr/>
          <p:nvPr/>
        </p:nvGrpSpPr>
        <p:grpSpPr>
          <a:xfrm>
            <a:off x="719116" y="2850945"/>
            <a:ext cx="2622876" cy="1333540"/>
            <a:chOff x="238125" y="1038125"/>
            <a:chExt cx="7146800" cy="3633625"/>
          </a:xfrm>
        </p:grpSpPr>
        <p:sp>
          <p:nvSpPr>
            <p:cNvPr id="3497" name="Google Shape;3497;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81"/>
          <p:cNvGrpSpPr/>
          <p:nvPr/>
        </p:nvGrpSpPr>
        <p:grpSpPr>
          <a:xfrm>
            <a:off x="5834044" y="993055"/>
            <a:ext cx="2590840" cy="1380235"/>
            <a:chOff x="233350" y="949250"/>
            <a:chExt cx="7137300" cy="3802300"/>
          </a:xfrm>
        </p:grpSpPr>
        <p:sp>
          <p:nvSpPr>
            <p:cNvPr id="5070" name="Google Shape;5070;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1"/>
          <p:cNvGrpSpPr/>
          <p:nvPr/>
        </p:nvGrpSpPr>
        <p:grpSpPr>
          <a:xfrm>
            <a:off x="7648473" y="3037828"/>
            <a:ext cx="104231" cy="320340"/>
            <a:chOff x="7564426" y="3224343"/>
            <a:chExt cx="119985" cy="368801"/>
          </a:xfrm>
        </p:grpSpPr>
        <p:sp>
          <p:nvSpPr>
            <p:cNvPr id="5122" name="Google Shape;5122;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81"/>
          <p:cNvGrpSpPr/>
          <p:nvPr/>
        </p:nvGrpSpPr>
        <p:grpSpPr>
          <a:xfrm>
            <a:off x="7347962" y="3031929"/>
            <a:ext cx="189489" cy="332132"/>
            <a:chOff x="8370831" y="3202002"/>
            <a:chExt cx="218129" cy="382376"/>
          </a:xfrm>
        </p:grpSpPr>
        <p:sp>
          <p:nvSpPr>
            <p:cNvPr id="5125" name="Google Shape;5125;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1"/>
          <p:cNvGrpSpPr/>
          <p:nvPr/>
        </p:nvGrpSpPr>
        <p:grpSpPr>
          <a:xfrm>
            <a:off x="8071351" y="3443061"/>
            <a:ext cx="309429" cy="267000"/>
            <a:chOff x="6742064" y="3750480"/>
            <a:chExt cx="399315" cy="344560"/>
          </a:xfrm>
        </p:grpSpPr>
        <p:sp>
          <p:nvSpPr>
            <p:cNvPr id="5128" name="Google Shape;5128;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1"/>
          <p:cNvGrpSpPr/>
          <p:nvPr/>
        </p:nvGrpSpPr>
        <p:grpSpPr>
          <a:xfrm>
            <a:off x="7610370" y="3794109"/>
            <a:ext cx="180437" cy="281608"/>
            <a:chOff x="7248525" y="3739696"/>
            <a:chExt cx="230531" cy="359790"/>
          </a:xfrm>
        </p:grpSpPr>
        <p:sp>
          <p:nvSpPr>
            <p:cNvPr id="5131" name="Google Shape;5131;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1"/>
          <p:cNvGrpSpPr/>
          <p:nvPr/>
        </p:nvGrpSpPr>
        <p:grpSpPr>
          <a:xfrm>
            <a:off x="7856289" y="3437333"/>
            <a:ext cx="162896" cy="278710"/>
            <a:chOff x="7601242" y="3729267"/>
            <a:chExt cx="222566" cy="380803"/>
          </a:xfrm>
        </p:grpSpPr>
        <p:sp>
          <p:nvSpPr>
            <p:cNvPr id="5134" name="Google Shape;5134;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6" name="Google Shape;5136;p8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81"/>
          <p:cNvGrpSpPr/>
          <p:nvPr/>
        </p:nvGrpSpPr>
        <p:grpSpPr>
          <a:xfrm>
            <a:off x="7345935" y="3438473"/>
            <a:ext cx="193543" cy="275990"/>
            <a:chOff x="8304647" y="3738687"/>
            <a:chExt cx="225076" cy="320956"/>
          </a:xfrm>
        </p:grpSpPr>
        <p:sp>
          <p:nvSpPr>
            <p:cNvPr id="5138" name="Google Shape;5138;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81"/>
          <p:cNvGrpSpPr/>
          <p:nvPr/>
        </p:nvGrpSpPr>
        <p:grpSpPr>
          <a:xfrm>
            <a:off x="7618427" y="3438473"/>
            <a:ext cx="178492" cy="275990"/>
            <a:chOff x="8615101" y="3738687"/>
            <a:chExt cx="207573" cy="320956"/>
          </a:xfrm>
        </p:grpSpPr>
        <p:sp>
          <p:nvSpPr>
            <p:cNvPr id="5142" name="Google Shape;5142;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8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6" name="Google Shape;5146;p81"/>
          <p:cNvGrpSpPr/>
          <p:nvPr/>
        </p:nvGrpSpPr>
        <p:grpSpPr>
          <a:xfrm>
            <a:off x="6013132" y="3559961"/>
            <a:ext cx="557671" cy="511283"/>
            <a:chOff x="6015419" y="3716859"/>
            <a:chExt cx="557671" cy="511283"/>
          </a:xfrm>
        </p:grpSpPr>
        <p:sp>
          <p:nvSpPr>
            <p:cNvPr id="5147" name="Google Shape;5147;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81"/>
            <p:cNvGrpSpPr/>
            <p:nvPr/>
          </p:nvGrpSpPr>
          <p:grpSpPr>
            <a:xfrm>
              <a:off x="6036094" y="3716980"/>
              <a:ext cx="529860" cy="510468"/>
              <a:chOff x="6036094" y="3716980"/>
              <a:chExt cx="529860" cy="510468"/>
            </a:xfrm>
          </p:grpSpPr>
          <p:sp>
            <p:nvSpPr>
              <p:cNvPr id="5149" name="Google Shape;5149;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9" name="Google Shape;5159;p81"/>
          <p:cNvGrpSpPr/>
          <p:nvPr/>
        </p:nvGrpSpPr>
        <p:grpSpPr>
          <a:xfrm>
            <a:off x="6642017" y="2916730"/>
            <a:ext cx="576302" cy="511871"/>
            <a:chOff x="6644304" y="3073628"/>
            <a:chExt cx="576302" cy="511871"/>
          </a:xfrm>
        </p:grpSpPr>
        <p:sp>
          <p:nvSpPr>
            <p:cNvPr id="5160" name="Google Shape;5160;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81"/>
            <p:cNvGrpSpPr/>
            <p:nvPr/>
          </p:nvGrpSpPr>
          <p:grpSpPr>
            <a:xfrm>
              <a:off x="6712169" y="3085440"/>
              <a:ext cx="481622" cy="494913"/>
              <a:chOff x="6712169" y="3085440"/>
              <a:chExt cx="481622" cy="494913"/>
            </a:xfrm>
          </p:grpSpPr>
          <p:sp>
            <p:nvSpPr>
              <p:cNvPr id="5162" name="Google Shape;5162;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0" name="Google Shape;5170;p8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1"/>
          <p:cNvGrpSpPr/>
          <p:nvPr/>
        </p:nvGrpSpPr>
        <p:grpSpPr>
          <a:xfrm>
            <a:off x="6649868" y="3559725"/>
            <a:ext cx="560631" cy="511352"/>
            <a:chOff x="6652154" y="3716623"/>
            <a:chExt cx="560631" cy="511352"/>
          </a:xfrm>
        </p:grpSpPr>
        <p:sp>
          <p:nvSpPr>
            <p:cNvPr id="5172" name="Google Shape;5172;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3" name="Google Shape;5173;p81"/>
            <p:cNvGrpSpPr/>
            <p:nvPr/>
          </p:nvGrpSpPr>
          <p:grpSpPr>
            <a:xfrm>
              <a:off x="6669657" y="3716715"/>
              <a:ext cx="466779" cy="464290"/>
              <a:chOff x="6669657" y="3716715"/>
              <a:chExt cx="466779" cy="464290"/>
            </a:xfrm>
          </p:grpSpPr>
          <p:sp>
            <p:nvSpPr>
              <p:cNvPr id="5174" name="Google Shape;5174;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7" name="Google Shape;5187;p81"/>
          <p:cNvGrpSpPr/>
          <p:nvPr/>
        </p:nvGrpSpPr>
        <p:grpSpPr>
          <a:xfrm>
            <a:off x="7843959" y="3841134"/>
            <a:ext cx="187557" cy="187557"/>
            <a:chOff x="8565775" y="671075"/>
            <a:chExt cx="441000" cy="441000"/>
          </a:xfrm>
        </p:grpSpPr>
        <p:sp>
          <p:nvSpPr>
            <p:cNvPr id="5188" name="Google Shape;518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8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81"/>
          <p:cNvGrpSpPr/>
          <p:nvPr/>
        </p:nvGrpSpPr>
        <p:grpSpPr>
          <a:xfrm>
            <a:off x="5997814" y="2919352"/>
            <a:ext cx="587871" cy="512373"/>
            <a:chOff x="6000100" y="3076250"/>
            <a:chExt cx="587871" cy="512373"/>
          </a:xfrm>
        </p:grpSpPr>
        <p:sp>
          <p:nvSpPr>
            <p:cNvPr id="5193" name="Google Shape;5193;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81"/>
            <p:cNvGrpSpPr/>
            <p:nvPr/>
          </p:nvGrpSpPr>
          <p:grpSpPr>
            <a:xfrm>
              <a:off x="6031360" y="3076713"/>
              <a:ext cx="539107" cy="480965"/>
              <a:chOff x="6031360" y="3076713"/>
              <a:chExt cx="539107" cy="480965"/>
            </a:xfrm>
          </p:grpSpPr>
          <p:sp>
            <p:nvSpPr>
              <p:cNvPr id="5195" name="Google Shape;5195;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81"/>
          <p:cNvGrpSpPr/>
          <p:nvPr/>
        </p:nvGrpSpPr>
        <p:grpSpPr>
          <a:xfrm>
            <a:off x="3369305" y="938716"/>
            <a:ext cx="2310381" cy="1488888"/>
            <a:chOff x="229225" y="549050"/>
            <a:chExt cx="7161750" cy="4615275"/>
          </a:xfrm>
        </p:grpSpPr>
        <p:sp>
          <p:nvSpPr>
            <p:cNvPr id="5203" name="Google Shape;5203;p8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1"/>
          <p:cNvGrpSpPr/>
          <p:nvPr/>
        </p:nvGrpSpPr>
        <p:grpSpPr>
          <a:xfrm>
            <a:off x="3514723" y="2830563"/>
            <a:ext cx="2310282" cy="1374222"/>
            <a:chOff x="238125" y="732525"/>
            <a:chExt cx="7130500" cy="4241425"/>
          </a:xfrm>
        </p:grpSpPr>
        <p:sp>
          <p:nvSpPr>
            <p:cNvPr id="5321" name="Google Shape;5321;p8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grpSp>
        <p:nvGrpSpPr>
          <p:cNvPr id="5439" name="Google Shape;5439;p82"/>
          <p:cNvGrpSpPr/>
          <p:nvPr/>
        </p:nvGrpSpPr>
        <p:grpSpPr>
          <a:xfrm>
            <a:off x="725414" y="969763"/>
            <a:ext cx="2507799" cy="206239"/>
            <a:chOff x="106648" y="895722"/>
            <a:chExt cx="4481413" cy="374300"/>
          </a:xfrm>
        </p:grpSpPr>
        <p:grpSp>
          <p:nvGrpSpPr>
            <p:cNvPr id="5440" name="Google Shape;5440;p82"/>
            <p:cNvGrpSpPr/>
            <p:nvPr/>
          </p:nvGrpSpPr>
          <p:grpSpPr>
            <a:xfrm>
              <a:off x="2233276" y="895722"/>
              <a:ext cx="1082667" cy="223591"/>
              <a:chOff x="4808316" y="2800065"/>
              <a:chExt cx="1999386" cy="412910"/>
            </a:xfrm>
          </p:grpSpPr>
          <p:sp>
            <p:nvSpPr>
              <p:cNvPr id="5441" name="Google Shape;5441;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82"/>
              <p:cNvGrpSpPr/>
              <p:nvPr/>
            </p:nvGrpSpPr>
            <p:grpSpPr>
              <a:xfrm>
                <a:off x="4808316" y="2800065"/>
                <a:ext cx="92400" cy="411825"/>
                <a:chOff x="845575" y="2563700"/>
                <a:chExt cx="92400" cy="411825"/>
              </a:xfrm>
            </p:grpSpPr>
            <p:cxnSp>
              <p:nvCxnSpPr>
                <p:cNvPr id="5443" name="Google Shape;5443;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4" name="Google Shape;5444;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5" name="Google Shape;5445;p82"/>
            <p:cNvGrpSpPr/>
            <p:nvPr/>
          </p:nvGrpSpPr>
          <p:grpSpPr>
            <a:xfrm>
              <a:off x="106648" y="895722"/>
              <a:ext cx="1088401" cy="223591"/>
              <a:chOff x="881025" y="2800065"/>
              <a:chExt cx="2009975" cy="412910"/>
            </a:xfrm>
          </p:grpSpPr>
          <p:sp>
            <p:nvSpPr>
              <p:cNvPr id="5446" name="Google Shape;5446;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7" name="Google Shape;5447;p82"/>
              <p:cNvGrpSpPr/>
              <p:nvPr/>
            </p:nvGrpSpPr>
            <p:grpSpPr>
              <a:xfrm>
                <a:off x="881025" y="2800065"/>
                <a:ext cx="92400" cy="411825"/>
                <a:chOff x="845575" y="2563700"/>
                <a:chExt cx="92400" cy="411825"/>
              </a:xfrm>
            </p:grpSpPr>
            <p:cxnSp>
              <p:nvCxnSpPr>
                <p:cNvPr id="5448" name="Google Shape;5448;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49" name="Google Shape;5449;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0" name="Google Shape;5450;p82"/>
            <p:cNvGrpSpPr/>
            <p:nvPr/>
          </p:nvGrpSpPr>
          <p:grpSpPr>
            <a:xfrm>
              <a:off x="1172346" y="1047018"/>
              <a:ext cx="1083151" cy="223003"/>
              <a:chOff x="2849073" y="3079467"/>
              <a:chExt cx="2000279" cy="411825"/>
            </a:xfrm>
          </p:grpSpPr>
          <p:sp>
            <p:nvSpPr>
              <p:cNvPr id="5451" name="Google Shape;5451;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82"/>
              <p:cNvGrpSpPr/>
              <p:nvPr/>
            </p:nvGrpSpPr>
            <p:grpSpPr>
              <a:xfrm rot="10800000">
                <a:off x="2849073" y="3079467"/>
                <a:ext cx="92400" cy="411825"/>
                <a:chOff x="2070100" y="2563700"/>
                <a:chExt cx="92400" cy="411825"/>
              </a:xfrm>
            </p:grpSpPr>
            <p:cxnSp>
              <p:nvCxnSpPr>
                <p:cNvPr id="5453" name="Google Shape;5453;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4" name="Google Shape;5454;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5" name="Google Shape;5455;p82"/>
            <p:cNvGrpSpPr/>
            <p:nvPr/>
          </p:nvGrpSpPr>
          <p:grpSpPr>
            <a:xfrm>
              <a:off x="3290132" y="1047018"/>
              <a:ext cx="1297929" cy="223003"/>
              <a:chOff x="6760035" y="3079467"/>
              <a:chExt cx="2396914" cy="411825"/>
            </a:xfrm>
          </p:grpSpPr>
          <p:sp>
            <p:nvSpPr>
              <p:cNvPr id="5456" name="Google Shape;5456;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82"/>
              <p:cNvGrpSpPr/>
              <p:nvPr/>
            </p:nvGrpSpPr>
            <p:grpSpPr>
              <a:xfrm rot="10800000">
                <a:off x="6760035" y="3079467"/>
                <a:ext cx="92400" cy="411825"/>
                <a:chOff x="2070100" y="2563700"/>
                <a:chExt cx="92400" cy="411825"/>
              </a:xfrm>
            </p:grpSpPr>
            <p:cxnSp>
              <p:nvCxnSpPr>
                <p:cNvPr id="5458" name="Google Shape;5458;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459" name="Google Shape;5459;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60" name="Google Shape;5460;p82"/>
          <p:cNvGrpSpPr/>
          <p:nvPr/>
        </p:nvGrpSpPr>
        <p:grpSpPr>
          <a:xfrm>
            <a:off x="2143176" y="3369134"/>
            <a:ext cx="1086701" cy="799429"/>
            <a:chOff x="2183288" y="3555572"/>
            <a:chExt cx="1136241" cy="835873"/>
          </a:xfrm>
        </p:grpSpPr>
        <p:sp>
          <p:nvSpPr>
            <p:cNvPr id="5461" name="Google Shape;5461;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2" name="Google Shape;5462;p82"/>
            <p:cNvGrpSpPr/>
            <p:nvPr/>
          </p:nvGrpSpPr>
          <p:grpSpPr>
            <a:xfrm>
              <a:off x="2205895" y="3637269"/>
              <a:ext cx="1089848" cy="724993"/>
              <a:chOff x="2205895" y="3637269"/>
              <a:chExt cx="1089848" cy="724993"/>
            </a:xfrm>
          </p:grpSpPr>
          <p:sp>
            <p:nvSpPr>
              <p:cNvPr id="5463" name="Google Shape;5463;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0" name="Google Shape;5470;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71" name="Google Shape;5471;p82"/>
            <p:cNvGrpSpPr/>
            <p:nvPr/>
          </p:nvGrpSpPr>
          <p:grpSpPr>
            <a:xfrm>
              <a:off x="3173850" y="3779426"/>
              <a:ext cx="145679" cy="70048"/>
              <a:chOff x="3173850" y="3779426"/>
              <a:chExt cx="145679" cy="70048"/>
            </a:xfrm>
          </p:grpSpPr>
          <p:cxnSp>
            <p:nvCxnSpPr>
              <p:cNvPr id="5472" name="Google Shape;5472;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473" name="Google Shape;5473;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2"/>
            <p:cNvGrpSpPr/>
            <p:nvPr/>
          </p:nvGrpSpPr>
          <p:grpSpPr>
            <a:xfrm>
              <a:off x="2183288" y="4139483"/>
              <a:ext cx="145133" cy="70048"/>
              <a:chOff x="2183288" y="4139483"/>
              <a:chExt cx="145133" cy="70048"/>
            </a:xfrm>
          </p:grpSpPr>
          <p:cxnSp>
            <p:nvCxnSpPr>
              <p:cNvPr id="5475" name="Google Shape;5475;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476" name="Google Shape;5476;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7" name="Google Shape;5477;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8" name="Google Shape;5478;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479" name="Google Shape;5479;p82"/>
            <p:cNvGrpSpPr/>
            <p:nvPr/>
          </p:nvGrpSpPr>
          <p:grpSpPr>
            <a:xfrm>
              <a:off x="2943836" y="4268886"/>
              <a:ext cx="60717" cy="122559"/>
              <a:chOff x="2943836" y="4268886"/>
              <a:chExt cx="60717" cy="122559"/>
            </a:xfrm>
          </p:grpSpPr>
          <p:sp>
            <p:nvSpPr>
              <p:cNvPr id="5480" name="Google Shape;5480;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1" name="Google Shape;5481;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482" name="Google Shape;5482;p82"/>
          <p:cNvGrpSpPr/>
          <p:nvPr/>
        </p:nvGrpSpPr>
        <p:grpSpPr>
          <a:xfrm>
            <a:off x="3406121" y="1290134"/>
            <a:ext cx="1675870" cy="758251"/>
            <a:chOff x="3530532" y="1496185"/>
            <a:chExt cx="1562000" cy="706730"/>
          </a:xfrm>
        </p:grpSpPr>
        <p:cxnSp>
          <p:nvCxnSpPr>
            <p:cNvPr id="5483" name="Google Shape;5483;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484" name="Google Shape;5484;p82"/>
            <p:cNvGrpSpPr/>
            <p:nvPr/>
          </p:nvGrpSpPr>
          <p:grpSpPr>
            <a:xfrm>
              <a:off x="3530532" y="1496185"/>
              <a:ext cx="323430" cy="463587"/>
              <a:chOff x="3530532" y="1496185"/>
              <a:chExt cx="323430" cy="463587"/>
            </a:xfrm>
          </p:grpSpPr>
          <p:grpSp>
            <p:nvGrpSpPr>
              <p:cNvPr id="5485" name="Google Shape;5485;p82"/>
              <p:cNvGrpSpPr/>
              <p:nvPr/>
            </p:nvGrpSpPr>
            <p:grpSpPr>
              <a:xfrm>
                <a:off x="3567462" y="1496185"/>
                <a:ext cx="286500" cy="361376"/>
                <a:chOff x="3567462" y="1496185"/>
                <a:chExt cx="286500" cy="361376"/>
              </a:xfrm>
            </p:grpSpPr>
            <p:cxnSp>
              <p:nvCxnSpPr>
                <p:cNvPr id="5486" name="Google Shape;5486;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87" name="Google Shape;5487;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2"/>
            <p:cNvGrpSpPr/>
            <p:nvPr/>
          </p:nvGrpSpPr>
          <p:grpSpPr>
            <a:xfrm>
              <a:off x="3891569" y="1779209"/>
              <a:ext cx="323945" cy="423706"/>
              <a:chOff x="3891569" y="1779209"/>
              <a:chExt cx="323945" cy="423706"/>
            </a:xfrm>
          </p:grpSpPr>
          <p:grpSp>
            <p:nvGrpSpPr>
              <p:cNvPr id="5490" name="Google Shape;5490;p82"/>
              <p:cNvGrpSpPr/>
              <p:nvPr/>
            </p:nvGrpSpPr>
            <p:grpSpPr>
              <a:xfrm>
                <a:off x="3929014" y="1881638"/>
                <a:ext cx="286500" cy="321278"/>
                <a:chOff x="3929014" y="1881638"/>
                <a:chExt cx="286500" cy="321278"/>
              </a:xfrm>
            </p:grpSpPr>
            <p:cxnSp>
              <p:nvCxnSpPr>
                <p:cNvPr id="5491" name="Google Shape;5491;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492" name="Google Shape;5492;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3" name="Google Shape;5493;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2"/>
            <p:cNvGrpSpPr/>
            <p:nvPr/>
          </p:nvGrpSpPr>
          <p:grpSpPr>
            <a:xfrm>
              <a:off x="4252606" y="1496185"/>
              <a:ext cx="324721" cy="463587"/>
              <a:chOff x="4252606" y="1496185"/>
              <a:chExt cx="324721" cy="463587"/>
            </a:xfrm>
          </p:grpSpPr>
          <p:grpSp>
            <p:nvGrpSpPr>
              <p:cNvPr id="5495" name="Google Shape;5495;p82"/>
              <p:cNvGrpSpPr/>
              <p:nvPr/>
            </p:nvGrpSpPr>
            <p:grpSpPr>
              <a:xfrm>
                <a:off x="4290828" y="1496185"/>
                <a:ext cx="286500" cy="361376"/>
                <a:chOff x="4290828" y="1496185"/>
                <a:chExt cx="286500" cy="361376"/>
              </a:xfrm>
            </p:grpSpPr>
            <p:cxnSp>
              <p:nvCxnSpPr>
                <p:cNvPr id="5496" name="Google Shape;5496;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497" name="Google Shape;5497;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2"/>
            <p:cNvGrpSpPr/>
            <p:nvPr/>
          </p:nvGrpSpPr>
          <p:grpSpPr>
            <a:xfrm>
              <a:off x="4613643" y="1763716"/>
              <a:ext cx="325308" cy="439200"/>
              <a:chOff x="4613643" y="1763716"/>
              <a:chExt cx="325308" cy="439200"/>
            </a:xfrm>
          </p:grpSpPr>
          <p:grpSp>
            <p:nvGrpSpPr>
              <p:cNvPr id="5500" name="Google Shape;5500;p82"/>
              <p:cNvGrpSpPr/>
              <p:nvPr/>
            </p:nvGrpSpPr>
            <p:grpSpPr>
              <a:xfrm>
                <a:off x="4652451" y="1879538"/>
                <a:ext cx="286500" cy="323378"/>
                <a:chOff x="4652451" y="1879538"/>
                <a:chExt cx="286500" cy="323378"/>
              </a:xfrm>
            </p:grpSpPr>
            <p:cxnSp>
              <p:nvCxnSpPr>
                <p:cNvPr id="5501" name="Google Shape;5501;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502" name="Google Shape;5502;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3" name="Google Shape;5503;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4" name="Google Shape;5504;p82"/>
          <p:cNvGrpSpPr/>
          <p:nvPr/>
        </p:nvGrpSpPr>
        <p:grpSpPr>
          <a:xfrm>
            <a:off x="3417981" y="2143759"/>
            <a:ext cx="1652173" cy="391517"/>
            <a:chOff x="3512551" y="2358270"/>
            <a:chExt cx="1597383" cy="378533"/>
          </a:xfrm>
        </p:grpSpPr>
        <p:cxnSp>
          <p:nvCxnSpPr>
            <p:cNvPr id="5505" name="Google Shape;5505;p82"/>
            <p:cNvCxnSpPr>
              <a:stCxn id="5506" idx="6"/>
              <a:endCxn id="550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508" name="Google Shape;5508;p82"/>
            <p:cNvGrpSpPr/>
            <p:nvPr/>
          </p:nvGrpSpPr>
          <p:grpSpPr>
            <a:xfrm>
              <a:off x="3512551" y="2358270"/>
              <a:ext cx="225647" cy="307714"/>
              <a:chOff x="2182679" y="2004714"/>
              <a:chExt cx="792300" cy="1080458"/>
            </a:xfrm>
          </p:grpSpPr>
          <p:cxnSp>
            <p:nvCxnSpPr>
              <p:cNvPr id="5509" name="Google Shape;5509;p82"/>
              <p:cNvCxnSpPr>
                <a:stCxn id="551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06" name="Google Shape;5506;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2"/>
            <p:cNvGrpSpPr/>
            <p:nvPr/>
          </p:nvGrpSpPr>
          <p:grpSpPr>
            <a:xfrm>
              <a:off x="3969644" y="2440153"/>
              <a:ext cx="225853" cy="296651"/>
              <a:chOff x="3775710" y="1729289"/>
              <a:chExt cx="136500" cy="179289"/>
            </a:xfrm>
          </p:grpSpPr>
          <p:cxnSp>
            <p:nvCxnSpPr>
              <p:cNvPr id="5512" name="Google Shape;5512;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513" name="Google Shape;5513;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82"/>
            <p:cNvGrpSpPr/>
            <p:nvPr/>
          </p:nvGrpSpPr>
          <p:grpSpPr>
            <a:xfrm>
              <a:off x="4427051" y="2358270"/>
              <a:ext cx="225647" cy="307714"/>
              <a:chOff x="5393704" y="2004714"/>
              <a:chExt cx="792300" cy="1080458"/>
            </a:xfrm>
          </p:grpSpPr>
          <p:cxnSp>
            <p:nvCxnSpPr>
              <p:cNvPr id="5516" name="Google Shape;5516;p82"/>
              <p:cNvCxnSpPr>
                <a:stCxn id="551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18" name="Google Shape;5518;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2"/>
            <p:cNvGrpSpPr/>
            <p:nvPr/>
          </p:nvGrpSpPr>
          <p:grpSpPr>
            <a:xfrm>
              <a:off x="4884287" y="2440252"/>
              <a:ext cx="225647" cy="296532"/>
              <a:chOff x="6999166" y="2292572"/>
              <a:chExt cx="792300" cy="1041192"/>
            </a:xfrm>
          </p:grpSpPr>
          <p:cxnSp>
            <p:nvCxnSpPr>
              <p:cNvPr id="5520" name="Google Shape;5520;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507" name="Google Shape;5507;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2" name="Google Shape;5522;p82"/>
          <p:cNvGrpSpPr/>
          <p:nvPr/>
        </p:nvGrpSpPr>
        <p:grpSpPr>
          <a:xfrm>
            <a:off x="6838789" y="979959"/>
            <a:ext cx="1581844" cy="732818"/>
            <a:chOff x="634175" y="2986275"/>
            <a:chExt cx="3147949" cy="1458344"/>
          </a:xfrm>
        </p:grpSpPr>
        <p:cxnSp>
          <p:nvCxnSpPr>
            <p:cNvPr id="5523" name="Google Shape;5523;p82"/>
            <p:cNvCxnSpPr>
              <a:stCxn id="5524" idx="4"/>
              <a:endCxn id="552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526" name="Google Shape;5526;p82"/>
            <p:cNvCxnSpPr>
              <a:stCxn id="5525" idx="0"/>
              <a:endCxn id="552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28" name="Google Shape;5528;p82"/>
            <p:cNvCxnSpPr>
              <a:stCxn id="5527" idx="4"/>
              <a:endCxn id="552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30" name="Google Shape;5530;p82"/>
            <p:cNvCxnSpPr>
              <a:stCxn id="5529" idx="0"/>
              <a:endCxn id="553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531" name="Google Shape;5531;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7" name="Google Shape;5527;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4" name="Google Shape;5524;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9" name="Google Shape;5529;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25" name="Google Shape;5525;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532" name="Google Shape;5532;p82"/>
          <p:cNvGrpSpPr/>
          <p:nvPr/>
        </p:nvGrpSpPr>
        <p:grpSpPr>
          <a:xfrm>
            <a:off x="3406504" y="2674269"/>
            <a:ext cx="1675128" cy="313674"/>
            <a:chOff x="998425" y="1182125"/>
            <a:chExt cx="1065400" cy="199500"/>
          </a:xfrm>
        </p:grpSpPr>
        <p:sp>
          <p:nvSpPr>
            <p:cNvPr id="5533" name="Google Shape;5533;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2"/>
          <p:cNvGrpSpPr/>
          <p:nvPr/>
        </p:nvGrpSpPr>
        <p:grpSpPr>
          <a:xfrm>
            <a:off x="3406503" y="3630235"/>
            <a:ext cx="1675129" cy="525345"/>
            <a:chOff x="5194708" y="3484366"/>
            <a:chExt cx="3148148" cy="987304"/>
          </a:xfrm>
        </p:grpSpPr>
        <p:grpSp>
          <p:nvGrpSpPr>
            <p:cNvPr id="5539" name="Google Shape;5539;p82"/>
            <p:cNvGrpSpPr/>
            <p:nvPr/>
          </p:nvGrpSpPr>
          <p:grpSpPr>
            <a:xfrm>
              <a:off x="7531521" y="3484366"/>
              <a:ext cx="811335" cy="987304"/>
              <a:chOff x="3379425" y="1617275"/>
              <a:chExt cx="1090650" cy="1327200"/>
            </a:xfrm>
          </p:grpSpPr>
          <p:sp>
            <p:nvSpPr>
              <p:cNvPr id="5540" name="Google Shape;5540;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82"/>
            <p:cNvGrpSpPr/>
            <p:nvPr/>
          </p:nvGrpSpPr>
          <p:grpSpPr>
            <a:xfrm>
              <a:off x="6752546" y="3484366"/>
              <a:ext cx="811428" cy="987304"/>
              <a:chOff x="2332275" y="1617275"/>
              <a:chExt cx="1090775" cy="1327200"/>
            </a:xfrm>
          </p:grpSpPr>
          <p:sp>
            <p:nvSpPr>
              <p:cNvPr id="5544" name="Google Shape;5544;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2"/>
            <p:cNvGrpSpPr/>
            <p:nvPr/>
          </p:nvGrpSpPr>
          <p:grpSpPr>
            <a:xfrm>
              <a:off x="5973664" y="3484366"/>
              <a:ext cx="811335" cy="987304"/>
              <a:chOff x="1285250" y="1617275"/>
              <a:chExt cx="1090650" cy="1327200"/>
            </a:xfrm>
          </p:grpSpPr>
          <p:sp>
            <p:nvSpPr>
              <p:cNvPr id="5548" name="Google Shape;5548;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2"/>
            <p:cNvGrpSpPr/>
            <p:nvPr/>
          </p:nvGrpSpPr>
          <p:grpSpPr>
            <a:xfrm>
              <a:off x="5194708" y="3484366"/>
              <a:ext cx="811409" cy="987304"/>
              <a:chOff x="238125" y="1617275"/>
              <a:chExt cx="1090750" cy="1327200"/>
            </a:xfrm>
          </p:grpSpPr>
          <p:sp>
            <p:nvSpPr>
              <p:cNvPr id="5552" name="Google Shape;5552;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5" name="Google Shape;5555;p82"/>
          <p:cNvGrpSpPr/>
          <p:nvPr/>
        </p:nvGrpSpPr>
        <p:grpSpPr>
          <a:xfrm>
            <a:off x="6840188" y="2276124"/>
            <a:ext cx="1579046" cy="522230"/>
            <a:chOff x="6853641" y="2534077"/>
            <a:chExt cx="1515545" cy="501229"/>
          </a:xfrm>
        </p:grpSpPr>
        <p:grpSp>
          <p:nvGrpSpPr>
            <p:cNvPr id="5556" name="Google Shape;5556;p82"/>
            <p:cNvGrpSpPr/>
            <p:nvPr/>
          </p:nvGrpSpPr>
          <p:grpSpPr>
            <a:xfrm>
              <a:off x="6853641" y="2618923"/>
              <a:ext cx="1515545" cy="324556"/>
              <a:chOff x="6853641" y="2618923"/>
              <a:chExt cx="1515545" cy="324556"/>
            </a:xfrm>
          </p:grpSpPr>
          <p:sp>
            <p:nvSpPr>
              <p:cNvPr id="5557" name="Google Shape;5557;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82"/>
          <p:cNvGrpSpPr/>
          <p:nvPr/>
        </p:nvGrpSpPr>
        <p:grpSpPr>
          <a:xfrm>
            <a:off x="3435080" y="3151165"/>
            <a:ext cx="1617976" cy="346616"/>
            <a:chOff x="1808063" y="4294338"/>
            <a:chExt cx="3370782" cy="721817"/>
          </a:xfrm>
        </p:grpSpPr>
        <p:sp>
          <p:nvSpPr>
            <p:cNvPr id="5568" name="Google Shape;5568;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2"/>
          <p:cNvGrpSpPr/>
          <p:nvPr/>
        </p:nvGrpSpPr>
        <p:grpSpPr>
          <a:xfrm>
            <a:off x="5261076" y="3817915"/>
            <a:ext cx="1417067" cy="350605"/>
            <a:chOff x="4234950" y="2101012"/>
            <a:chExt cx="4219974" cy="1044090"/>
          </a:xfrm>
        </p:grpSpPr>
        <p:sp>
          <p:nvSpPr>
            <p:cNvPr id="5579" name="Google Shape;5579;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2"/>
          <p:cNvGrpSpPr/>
          <p:nvPr/>
        </p:nvGrpSpPr>
        <p:grpSpPr>
          <a:xfrm>
            <a:off x="6836548" y="1808672"/>
            <a:ext cx="1586327" cy="371557"/>
            <a:chOff x="1247650" y="2075423"/>
            <a:chExt cx="6648477" cy="1557238"/>
          </a:xfrm>
        </p:grpSpPr>
        <p:sp>
          <p:nvSpPr>
            <p:cNvPr id="5596" name="Google Shape;5596;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2"/>
          <p:cNvGrpSpPr/>
          <p:nvPr/>
        </p:nvGrpSpPr>
        <p:grpSpPr>
          <a:xfrm>
            <a:off x="5267818" y="961862"/>
            <a:ext cx="1415601" cy="1648533"/>
            <a:chOff x="1839112" y="2209163"/>
            <a:chExt cx="1918159" cy="2233784"/>
          </a:xfrm>
        </p:grpSpPr>
        <p:sp>
          <p:nvSpPr>
            <p:cNvPr id="5603" name="Google Shape;5603;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6" name="Google Shape;5606;p82"/>
            <p:cNvCxnSpPr>
              <a:stCxn id="5603" idx="6"/>
              <a:endCxn id="560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07" name="Google Shape;5607;p82"/>
            <p:cNvCxnSpPr>
              <a:stCxn id="5604" idx="4"/>
              <a:endCxn id="560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609" name="Google Shape;5609;p82"/>
            <p:cNvCxnSpPr>
              <a:stCxn id="5608" idx="6"/>
              <a:endCxn id="560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10" name="Google Shape;5610;p82"/>
            <p:cNvCxnSpPr>
              <a:stCxn id="5605" idx="4"/>
              <a:endCxn id="561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608" name="Google Shape;5608;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3" name="Google Shape;5613;p82"/>
            <p:cNvCxnSpPr>
              <a:endCxn id="561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614" name="Google Shape;5614;p82"/>
          <p:cNvGrpSpPr/>
          <p:nvPr/>
        </p:nvGrpSpPr>
        <p:grpSpPr>
          <a:xfrm>
            <a:off x="3425084" y="979946"/>
            <a:ext cx="1637968" cy="154942"/>
            <a:chOff x="238125" y="2506075"/>
            <a:chExt cx="7115411" cy="673075"/>
          </a:xfrm>
        </p:grpSpPr>
        <p:sp>
          <p:nvSpPr>
            <p:cNvPr id="5615" name="Google Shape;5615;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2"/>
          <p:cNvGrpSpPr/>
          <p:nvPr/>
        </p:nvGrpSpPr>
        <p:grpSpPr>
          <a:xfrm>
            <a:off x="1965820" y="1294664"/>
            <a:ext cx="1262932" cy="785408"/>
            <a:chOff x="548861" y="389676"/>
            <a:chExt cx="3843371" cy="2390163"/>
          </a:xfrm>
        </p:grpSpPr>
        <p:cxnSp>
          <p:nvCxnSpPr>
            <p:cNvPr id="5621" name="Google Shape;5621;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2" name="Google Shape;5622;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3" name="Google Shape;5623;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24" name="Google Shape;5624;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625" name="Google Shape;5625;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626" name="Google Shape;5626;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7" name="Google Shape;5627;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628" name="Google Shape;5628;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2"/>
          <p:cNvGrpSpPr/>
          <p:nvPr/>
        </p:nvGrpSpPr>
        <p:grpSpPr>
          <a:xfrm>
            <a:off x="753952" y="2401541"/>
            <a:ext cx="1412054" cy="633562"/>
            <a:chOff x="1187400" y="2529299"/>
            <a:chExt cx="6769193" cy="2241903"/>
          </a:xfrm>
        </p:grpSpPr>
        <p:sp>
          <p:nvSpPr>
            <p:cNvPr id="5635" name="Google Shape;5635;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36" name="Google Shape;5636;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7" name="Google Shape;5637;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8" name="Google Shape;5638;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39" name="Google Shape;5639;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40" name="Google Shape;5640;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41" name="Google Shape;5641;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642" name="Google Shape;5642;p82"/>
            <p:cNvCxnSpPr>
              <a:stCxn id="5635" idx="2"/>
              <a:endCxn id="563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3" name="Google Shape;5643;p82"/>
            <p:cNvCxnSpPr>
              <a:stCxn id="5637" idx="0"/>
              <a:endCxn id="563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4" name="Google Shape;5644;p82"/>
            <p:cNvCxnSpPr>
              <a:stCxn id="5637" idx="2"/>
              <a:endCxn id="563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5" name="Google Shape;5645;p82"/>
            <p:cNvCxnSpPr>
              <a:stCxn id="5638" idx="0"/>
              <a:endCxn id="563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6" name="Google Shape;5646;p82"/>
            <p:cNvCxnSpPr>
              <a:stCxn id="5636" idx="2"/>
              <a:endCxn id="564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647" name="Google Shape;5647;p82"/>
            <p:cNvCxnSpPr>
              <a:stCxn id="5640" idx="0"/>
              <a:endCxn id="563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648" name="Google Shape;5648;p82"/>
          <p:cNvGrpSpPr/>
          <p:nvPr/>
        </p:nvGrpSpPr>
        <p:grpSpPr>
          <a:xfrm>
            <a:off x="6840198" y="2894250"/>
            <a:ext cx="1579035" cy="540873"/>
            <a:chOff x="6895650" y="3126697"/>
            <a:chExt cx="1436662" cy="492105"/>
          </a:xfrm>
        </p:grpSpPr>
        <p:sp>
          <p:nvSpPr>
            <p:cNvPr id="5649" name="Google Shape;5649;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4" name="Google Shape;5654;p82"/>
            <p:cNvGrpSpPr/>
            <p:nvPr/>
          </p:nvGrpSpPr>
          <p:grpSpPr>
            <a:xfrm>
              <a:off x="6995957" y="3335810"/>
              <a:ext cx="1230393" cy="71754"/>
              <a:chOff x="6995957" y="3287964"/>
              <a:chExt cx="1230393" cy="71754"/>
            </a:xfrm>
          </p:grpSpPr>
          <p:sp>
            <p:nvSpPr>
              <p:cNvPr id="5655" name="Google Shape;5655;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0" name="Google Shape;5660;p82"/>
          <p:cNvGrpSpPr/>
          <p:nvPr/>
        </p:nvGrpSpPr>
        <p:grpSpPr>
          <a:xfrm>
            <a:off x="6838780" y="3531013"/>
            <a:ext cx="1581862" cy="650625"/>
            <a:chOff x="6777990" y="3710194"/>
            <a:chExt cx="1646915" cy="677382"/>
          </a:xfrm>
        </p:grpSpPr>
        <p:grpSp>
          <p:nvGrpSpPr>
            <p:cNvPr id="5661" name="Google Shape;5661;p82"/>
            <p:cNvGrpSpPr/>
            <p:nvPr/>
          </p:nvGrpSpPr>
          <p:grpSpPr>
            <a:xfrm>
              <a:off x="6777990" y="3874492"/>
              <a:ext cx="411129" cy="513083"/>
              <a:chOff x="6777990" y="3874492"/>
              <a:chExt cx="411129" cy="513083"/>
            </a:xfrm>
          </p:grpSpPr>
          <p:cxnSp>
            <p:nvCxnSpPr>
              <p:cNvPr id="5662" name="Google Shape;5662;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3" name="Google Shape;5663;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2"/>
            <p:cNvGrpSpPr/>
            <p:nvPr/>
          </p:nvGrpSpPr>
          <p:grpSpPr>
            <a:xfrm>
              <a:off x="7188425" y="3710194"/>
              <a:ext cx="411123" cy="520535"/>
              <a:chOff x="7188425" y="3710194"/>
              <a:chExt cx="411123" cy="520535"/>
            </a:xfrm>
          </p:grpSpPr>
          <p:cxnSp>
            <p:nvCxnSpPr>
              <p:cNvPr id="5665" name="Google Shape;5665;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6" name="Google Shape;5666;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2"/>
            <p:cNvGrpSpPr/>
            <p:nvPr/>
          </p:nvGrpSpPr>
          <p:grpSpPr>
            <a:xfrm>
              <a:off x="7603341" y="3874492"/>
              <a:ext cx="411474" cy="513083"/>
              <a:chOff x="7603341" y="3874492"/>
              <a:chExt cx="411474" cy="513083"/>
            </a:xfrm>
          </p:grpSpPr>
          <p:cxnSp>
            <p:nvCxnSpPr>
              <p:cNvPr id="5668" name="Google Shape;5668;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669" name="Google Shape;5669;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2"/>
            <p:cNvGrpSpPr/>
            <p:nvPr/>
          </p:nvGrpSpPr>
          <p:grpSpPr>
            <a:xfrm>
              <a:off x="8013776" y="3722847"/>
              <a:ext cx="411129" cy="507881"/>
              <a:chOff x="8013776" y="3722847"/>
              <a:chExt cx="411129" cy="507881"/>
            </a:xfrm>
          </p:grpSpPr>
          <p:cxnSp>
            <p:nvCxnSpPr>
              <p:cNvPr id="5671" name="Google Shape;5671;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672" name="Google Shape;5672;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3" name="Google Shape;5673;p82"/>
          <p:cNvGrpSpPr/>
          <p:nvPr/>
        </p:nvGrpSpPr>
        <p:grpSpPr>
          <a:xfrm>
            <a:off x="5258295" y="2703853"/>
            <a:ext cx="1421889" cy="1020603"/>
            <a:chOff x="5190863" y="2824811"/>
            <a:chExt cx="1544860" cy="1108869"/>
          </a:xfrm>
        </p:grpSpPr>
        <p:grpSp>
          <p:nvGrpSpPr>
            <p:cNvPr id="5674" name="Google Shape;5674;p82"/>
            <p:cNvGrpSpPr/>
            <p:nvPr/>
          </p:nvGrpSpPr>
          <p:grpSpPr>
            <a:xfrm>
              <a:off x="5938695" y="3176919"/>
              <a:ext cx="685761" cy="404739"/>
              <a:chOff x="5938695" y="3176919"/>
              <a:chExt cx="685761" cy="404739"/>
            </a:xfrm>
          </p:grpSpPr>
          <p:grpSp>
            <p:nvGrpSpPr>
              <p:cNvPr id="5675" name="Google Shape;5675;p82"/>
              <p:cNvGrpSpPr/>
              <p:nvPr/>
            </p:nvGrpSpPr>
            <p:grpSpPr>
              <a:xfrm>
                <a:off x="5938695" y="3176919"/>
                <a:ext cx="685761" cy="404739"/>
                <a:chOff x="5938695" y="3176919"/>
                <a:chExt cx="685761" cy="404739"/>
              </a:xfrm>
            </p:grpSpPr>
            <p:sp>
              <p:nvSpPr>
                <p:cNvPr id="5676" name="Google Shape;5676;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2"/>
            <p:cNvGrpSpPr/>
            <p:nvPr/>
          </p:nvGrpSpPr>
          <p:grpSpPr>
            <a:xfrm>
              <a:off x="5305233" y="3176835"/>
              <a:ext cx="685971" cy="404655"/>
              <a:chOff x="5305233" y="3176835"/>
              <a:chExt cx="685971" cy="404655"/>
            </a:xfrm>
          </p:grpSpPr>
          <p:grpSp>
            <p:nvGrpSpPr>
              <p:cNvPr id="5680" name="Google Shape;5680;p82"/>
              <p:cNvGrpSpPr/>
              <p:nvPr/>
            </p:nvGrpSpPr>
            <p:grpSpPr>
              <a:xfrm>
                <a:off x="5305233" y="3176835"/>
                <a:ext cx="685971" cy="404655"/>
                <a:chOff x="5305233" y="3176835"/>
                <a:chExt cx="685971" cy="404655"/>
              </a:xfrm>
            </p:grpSpPr>
            <p:sp>
              <p:nvSpPr>
                <p:cNvPr id="5681" name="Google Shape;5681;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4" name="Google Shape;5684;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82"/>
            <p:cNvGrpSpPr/>
            <p:nvPr/>
          </p:nvGrpSpPr>
          <p:grpSpPr>
            <a:xfrm>
              <a:off x="5657361" y="2824811"/>
              <a:ext cx="1078361" cy="404655"/>
              <a:chOff x="5657361" y="2824811"/>
              <a:chExt cx="1078361" cy="404655"/>
            </a:xfrm>
          </p:grpSpPr>
          <p:grpSp>
            <p:nvGrpSpPr>
              <p:cNvPr id="5686" name="Google Shape;5686;p82"/>
              <p:cNvGrpSpPr/>
              <p:nvPr/>
            </p:nvGrpSpPr>
            <p:grpSpPr>
              <a:xfrm>
                <a:off x="5657361" y="2824811"/>
                <a:ext cx="1078361" cy="404655"/>
                <a:chOff x="5657361" y="2824811"/>
                <a:chExt cx="1078361" cy="404655"/>
              </a:xfrm>
            </p:grpSpPr>
            <p:grpSp>
              <p:nvGrpSpPr>
                <p:cNvPr id="5687" name="Google Shape;5687;p82"/>
                <p:cNvGrpSpPr/>
                <p:nvPr/>
              </p:nvGrpSpPr>
              <p:grpSpPr>
                <a:xfrm>
                  <a:off x="5938485" y="2824811"/>
                  <a:ext cx="797237" cy="404655"/>
                  <a:chOff x="5938485" y="2824811"/>
                  <a:chExt cx="797237" cy="404655"/>
                </a:xfrm>
              </p:grpSpPr>
              <p:sp>
                <p:nvSpPr>
                  <p:cNvPr id="5688" name="Google Shape;5688;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2"/>
            <p:cNvGrpSpPr/>
            <p:nvPr/>
          </p:nvGrpSpPr>
          <p:grpSpPr>
            <a:xfrm>
              <a:off x="5190863" y="3528942"/>
              <a:ext cx="1078026" cy="404739"/>
              <a:chOff x="5190863" y="3528942"/>
              <a:chExt cx="1078026" cy="404739"/>
            </a:xfrm>
          </p:grpSpPr>
          <p:sp>
            <p:nvSpPr>
              <p:cNvPr id="5693" name="Google Shape;5693;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4" name="Google Shape;5694;p82"/>
              <p:cNvGrpSpPr/>
              <p:nvPr/>
            </p:nvGrpSpPr>
            <p:grpSpPr>
              <a:xfrm>
                <a:off x="5190863" y="3528942"/>
                <a:ext cx="1078026" cy="404739"/>
                <a:chOff x="5190863" y="3528942"/>
                <a:chExt cx="1078026" cy="404739"/>
              </a:xfrm>
            </p:grpSpPr>
            <p:sp>
              <p:nvSpPr>
                <p:cNvPr id="5695" name="Google Shape;5695;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97" name="Google Shape;5697;p82"/>
          <p:cNvGrpSpPr/>
          <p:nvPr/>
        </p:nvGrpSpPr>
        <p:grpSpPr>
          <a:xfrm>
            <a:off x="724302" y="1268321"/>
            <a:ext cx="1086719" cy="879487"/>
            <a:chOff x="803162" y="1474292"/>
            <a:chExt cx="1086719" cy="879487"/>
          </a:xfrm>
        </p:grpSpPr>
        <p:grpSp>
          <p:nvGrpSpPr>
            <p:cNvPr id="5698" name="Google Shape;5698;p82"/>
            <p:cNvGrpSpPr/>
            <p:nvPr/>
          </p:nvGrpSpPr>
          <p:grpSpPr>
            <a:xfrm>
              <a:off x="803162" y="1625948"/>
              <a:ext cx="445856" cy="576579"/>
              <a:chOff x="803162" y="1625948"/>
              <a:chExt cx="445856" cy="576579"/>
            </a:xfrm>
          </p:grpSpPr>
          <p:sp>
            <p:nvSpPr>
              <p:cNvPr id="5699" name="Google Shape;5699;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0" name="Google Shape;5700;p82"/>
              <p:cNvGrpSpPr/>
              <p:nvPr/>
            </p:nvGrpSpPr>
            <p:grpSpPr>
              <a:xfrm>
                <a:off x="1056023" y="1625948"/>
                <a:ext cx="192995" cy="576579"/>
                <a:chOff x="1056023" y="1625948"/>
                <a:chExt cx="192995" cy="576579"/>
              </a:xfrm>
            </p:grpSpPr>
            <p:sp>
              <p:nvSpPr>
                <p:cNvPr id="5701" name="Google Shape;5701;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82"/>
            <p:cNvGrpSpPr/>
            <p:nvPr/>
          </p:nvGrpSpPr>
          <p:grpSpPr>
            <a:xfrm>
              <a:off x="1371406" y="1474292"/>
              <a:ext cx="518475" cy="879487"/>
              <a:chOff x="1398231" y="1474292"/>
              <a:chExt cx="518475" cy="879487"/>
            </a:xfrm>
          </p:grpSpPr>
          <p:grpSp>
            <p:nvGrpSpPr>
              <p:cNvPr id="5707" name="Google Shape;5707;p82"/>
              <p:cNvGrpSpPr/>
              <p:nvPr/>
            </p:nvGrpSpPr>
            <p:grpSpPr>
              <a:xfrm>
                <a:off x="1398231" y="1474292"/>
                <a:ext cx="518475" cy="341643"/>
                <a:chOff x="1398231" y="1474292"/>
                <a:chExt cx="518475" cy="341643"/>
              </a:xfrm>
            </p:grpSpPr>
            <p:sp>
              <p:nvSpPr>
                <p:cNvPr id="5708" name="Google Shape;5708;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82"/>
                <p:cNvGrpSpPr/>
                <p:nvPr/>
              </p:nvGrpSpPr>
              <p:grpSpPr>
                <a:xfrm>
                  <a:off x="1616453" y="1474292"/>
                  <a:ext cx="300253" cy="341643"/>
                  <a:chOff x="1616453" y="1475379"/>
                  <a:chExt cx="300253" cy="341643"/>
                </a:xfrm>
              </p:grpSpPr>
              <p:sp>
                <p:nvSpPr>
                  <p:cNvPr id="5710" name="Google Shape;5710;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7" name="Google Shape;5717;p82"/>
                  <p:cNvGrpSpPr/>
                  <p:nvPr/>
                </p:nvGrpSpPr>
                <p:grpSpPr>
                  <a:xfrm>
                    <a:off x="1839639" y="1475379"/>
                    <a:ext cx="77067" cy="341643"/>
                    <a:chOff x="1839639" y="1475379"/>
                    <a:chExt cx="77067" cy="341643"/>
                  </a:xfrm>
                </p:grpSpPr>
                <p:sp>
                  <p:nvSpPr>
                    <p:cNvPr id="5718" name="Google Shape;5718;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20" name="Google Shape;5720;p82"/>
              <p:cNvGrpSpPr/>
              <p:nvPr/>
            </p:nvGrpSpPr>
            <p:grpSpPr>
              <a:xfrm>
                <a:off x="1398451" y="2012951"/>
                <a:ext cx="518255" cy="340828"/>
                <a:chOff x="1398451" y="2012951"/>
                <a:chExt cx="518255" cy="340828"/>
              </a:xfrm>
            </p:grpSpPr>
            <p:sp>
              <p:nvSpPr>
                <p:cNvPr id="5721" name="Google Shape;5721;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2" name="Google Shape;5722;p82"/>
                <p:cNvGrpSpPr/>
                <p:nvPr/>
              </p:nvGrpSpPr>
              <p:grpSpPr>
                <a:xfrm>
                  <a:off x="1616453" y="2012951"/>
                  <a:ext cx="300253" cy="340828"/>
                  <a:chOff x="1616453" y="2013538"/>
                  <a:chExt cx="300253" cy="340828"/>
                </a:xfrm>
              </p:grpSpPr>
              <p:sp>
                <p:nvSpPr>
                  <p:cNvPr id="5723" name="Google Shape;5723;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0" name="Google Shape;5730;p82"/>
                  <p:cNvGrpSpPr/>
                  <p:nvPr/>
                </p:nvGrpSpPr>
                <p:grpSpPr>
                  <a:xfrm>
                    <a:off x="1839639" y="2013538"/>
                    <a:ext cx="77067" cy="340828"/>
                    <a:chOff x="1839639" y="2013538"/>
                    <a:chExt cx="77067" cy="340828"/>
                  </a:xfrm>
                </p:grpSpPr>
                <p:sp>
                  <p:nvSpPr>
                    <p:cNvPr id="5731" name="Google Shape;5731;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733" name="Google Shape;5733;p82"/>
          <p:cNvGrpSpPr/>
          <p:nvPr/>
        </p:nvGrpSpPr>
        <p:grpSpPr>
          <a:xfrm>
            <a:off x="721126" y="3399508"/>
            <a:ext cx="1368681" cy="682918"/>
            <a:chOff x="724986" y="3605478"/>
            <a:chExt cx="1368681" cy="682918"/>
          </a:xfrm>
        </p:grpSpPr>
        <p:grpSp>
          <p:nvGrpSpPr>
            <p:cNvPr id="5734" name="Google Shape;5734;p82"/>
            <p:cNvGrpSpPr/>
            <p:nvPr/>
          </p:nvGrpSpPr>
          <p:grpSpPr>
            <a:xfrm>
              <a:off x="1289102" y="3823629"/>
              <a:ext cx="240442" cy="250435"/>
              <a:chOff x="-165066" y="3843615"/>
              <a:chExt cx="221259" cy="230455"/>
            </a:xfrm>
          </p:grpSpPr>
          <p:sp>
            <p:nvSpPr>
              <p:cNvPr id="5735" name="Google Shape;5735;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2"/>
            <p:cNvGrpSpPr/>
            <p:nvPr/>
          </p:nvGrpSpPr>
          <p:grpSpPr>
            <a:xfrm>
              <a:off x="724986" y="3605478"/>
              <a:ext cx="1368681" cy="682918"/>
              <a:chOff x="724986" y="3605478"/>
              <a:chExt cx="1368681" cy="682918"/>
            </a:xfrm>
          </p:grpSpPr>
          <p:grpSp>
            <p:nvGrpSpPr>
              <p:cNvPr id="5756" name="Google Shape;5756;p82"/>
              <p:cNvGrpSpPr/>
              <p:nvPr/>
            </p:nvGrpSpPr>
            <p:grpSpPr>
              <a:xfrm>
                <a:off x="1498221" y="4047614"/>
                <a:ext cx="529172" cy="240783"/>
                <a:chOff x="1498221" y="4047614"/>
                <a:chExt cx="529172" cy="240783"/>
              </a:xfrm>
            </p:grpSpPr>
            <p:grpSp>
              <p:nvGrpSpPr>
                <p:cNvPr id="5757" name="Google Shape;5757;p82"/>
                <p:cNvGrpSpPr/>
                <p:nvPr/>
              </p:nvGrpSpPr>
              <p:grpSpPr>
                <a:xfrm>
                  <a:off x="1826655" y="4224370"/>
                  <a:ext cx="200738" cy="25631"/>
                  <a:chOff x="1826655" y="4224370"/>
                  <a:chExt cx="200738" cy="25631"/>
                </a:xfrm>
              </p:grpSpPr>
              <p:sp>
                <p:nvSpPr>
                  <p:cNvPr id="5758" name="Google Shape;5758;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2"/>
                <p:cNvGrpSpPr/>
                <p:nvPr/>
              </p:nvGrpSpPr>
              <p:grpSpPr>
                <a:xfrm>
                  <a:off x="1498221" y="4047614"/>
                  <a:ext cx="328444" cy="240783"/>
                  <a:chOff x="1498221" y="4047614"/>
                  <a:chExt cx="328444" cy="240783"/>
                </a:xfrm>
              </p:grpSpPr>
              <p:sp>
                <p:nvSpPr>
                  <p:cNvPr id="5761" name="Google Shape;5761;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2" name="Google Shape;5762;p82"/>
                  <p:cNvGrpSpPr/>
                  <p:nvPr/>
                </p:nvGrpSpPr>
                <p:grpSpPr>
                  <a:xfrm>
                    <a:off x="1498221" y="4047614"/>
                    <a:ext cx="150566" cy="190416"/>
                    <a:chOff x="1498221" y="4047614"/>
                    <a:chExt cx="150566" cy="190416"/>
                  </a:xfrm>
                </p:grpSpPr>
                <p:sp>
                  <p:nvSpPr>
                    <p:cNvPr id="5763" name="Google Shape;5763;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5" name="Google Shape;5765;p82"/>
              <p:cNvGrpSpPr/>
              <p:nvPr/>
            </p:nvGrpSpPr>
            <p:grpSpPr>
              <a:xfrm>
                <a:off x="1560718" y="3800594"/>
                <a:ext cx="532948" cy="302090"/>
                <a:chOff x="1560718" y="3800594"/>
                <a:chExt cx="532948" cy="302090"/>
              </a:xfrm>
            </p:grpSpPr>
            <p:grpSp>
              <p:nvGrpSpPr>
                <p:cNvPr id="5766" name="Google Shape;5766;p82"/>
                <p:cNvGrpSpPr/>
                <p:nvPr/>
              </p:nvGrpSpPr>
              <p:grpSpPr>
                <a:xfrm>
                  <a:off x="1912179" y="3827344"/>
                  <a:ext cx="181487" cy="25631"/>
                  <a:chOff x="1912179" y="3827344"/>
                  <a:chExt cx="181487" cy="25631"/>
                </a:xfrm>
              </p:grpSpPr>
              <p:sp>
                <p:nvSpPr>
                  <p:cNvPr id="5767" name="Google Shape;5767;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2"/>
                <p:cNvGrpSpPr/>
                <p:nvPr/>
              </p:nvGrpSpPr>
              <p:grpSpPr>
                <a:xfrm>
                  <a:off x="1912179" y="4044505"/>
                  <a:ext cx="181487" cy="25622"/>
                  <a:chOff x="1912179" y="4044506"/>
                  <a:chExt cx="181487" cy="25622"/>
                </a:xfrm>
              </p:grpSpPr>
              <p:sp>
                <p:nvSpPr>
                  <p:cNvPr id="5770" name="Google Shape;5770;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2"/>
                <p:cNvGrpSpPr/>
                <p:nvPr/>
              </p:nvGrpSpPr>
              <p:grpSpPr>
                <a:xfrm>
                  <a:off x="1560718" y="3800594"/>
                  <a:ext cx="351472" cy="302090"/>
                  <a:chOff x="1560718" y="3800594"/>
                  <a:chExt cx="351472" cy="302090"/>
                </a:xfrm>
              </p:grpSpPr>
              <p:grpSp>
                <p:nvGrpSpPr>
                  <p:cNvPr id="5773" name="Google Shape;5773;p82"/>
                  <p:cNvGrpSpPr/>
                  <p:nvPr/>
                </p:nvGrpSpPr>
                <p:grpSpPr>
                  <a:xfrm>
                    <a:off x="1560718" y="3842857"/>
                    <a:ext cx="173586" cy="217131"/>
                    <a:chOff x="1560718" y="3842857"/>
                    <a:chExt cx="173586" cy="217131"/>
                  </a:xfrm>
                </p:grpSpPr>
                <p:sp>
                  <p:nvSpPr>
                    <p:cNvPr id="5774" name="Google Shape;5774;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7" name="Google Shape;5777;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79" name="Google Shape;5779;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0" name="Google Shape;5780;p82"/>
              <p:cNvGrpSpPr/>
              <p:nvPr/>
            </p:nvGrpSpPr>
            <p:grpSpPr>
              <a:xfrm>
                <a:off x="785350" y="3605478"/>
                <a:ext cx="535311" cy="249245"/>
                <a:chOff x="785350" y="3605478"/>
                <a:chExt cx="535311" cy="249245"/>
              </a:xfrm>
            </p:grpSpPr>
            <p:grpSp>
              <p:nvGrpSpPr>
                <p:cNvPr id="5781" name="Google Shape;5781;p82"/>
                <p:cNvGrpSpPr/>
                <p:nvPr/>
              </p:nvGrpSpPr>
              <p:grpSpPr>
                <a:xfrm>
                  <a:off x="785350" y="3605478"/>
                  <a:ext cx="376191" cy="102736"/>
                  <a:chOff x="785350" y="3605478"/>
                  <a:chExt cx="376191" cy="102736"/>
                </a:xfrm>
              </p:grpSpPr>
              <p:sp>
                <p:nvSpPr>
                  <p:cNvPr id="5782" name="Google Shape;5782;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2"/>
                <p:cNvGrpSpPr/>
                <p:nvPr/>
              </p:nvGrpSpPr>
              <p:grpSpPr>
                <a:xfrm>
                  <a:off x="1161530" y="3655851"/>
                  <a:ext cx="159131" cy="198872"/>
                  <a:chOff x="1161530" y="3655851"/>
                  <a:chExt cx="159131" cy="198872"/>
                </a:xfrm>
              </p:grpSpPr>
              <p:sp>
                <p:nvSpPr>
                  <p:cNvPr id="5786" name="Google Shape;5786;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82"/>
              <p:cNvGrpSpPr/>
              <p:nvPr/>
            </p:nvGrpSpPr>
            <p:grpSpPr>
              <a:xfrm>
                <a:off x="785350" y="4047614"/>
                <a:ext cx="535311" cy="240783"/>
                <a:chOff x="785350" y="4047614"/>
                <a:chExt cx="535311" cy="240783"/>
              </a:xfrm>
            </p:grpSpPr>
            <p:grpSp>
              <p:nvGrpSpPr>
                <p:cNvPr id="5789" name="Google Shape;5789;p82"/>
                <p:cNvGrpSpPr/>
                <p:nvPr/>
              </p:nvGrpSpPr>
              <p:grpSpPr>
                <a:xfrm>
                  <a:off x="1161636" y="4047614"/>
                  <a:ext cx="159025" cy="190415"/>
                  <a:chOff x="1161636" y="4047614"/>
                  <a:chExt cx="159025" cy="190415"/>
                </a:xfrm>
              </p:grpSpPr>
              <p:sp>
                <p:nvSpPr>
                  <p:cNvPr id="5790" name="Google Shape;5790;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82"/>
                <p:cNvGrpSpPr/>
                <p:nvPr/>
              </p:nvGrpSpPr>
              <p:grpSpPr>
                <a:xfrm>
                  <a:off x="785350" y="4185661"/>
                  <a:ext cx="376191" cy="102736"/>
                  <a:chOff x="785350" y="4185661"/>
                  <a:chExt cx="376191" cy="102736"/>
                </a:xfrm>
              </p:grpSpPr>
              <p:sp>
                <p:nvSpPr>
                  <p:cNvPr id="5793" name="Google Shape;5793;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6" name="Google Shape;5796;p82"/>
              <p:cNvGrpSpPr/>
              <p:nvPr/>
            </p:nvGrpSpPr>
            <p:grpSpPr>
              <a:xfrm>
                <a:off x="1501054" y="3605478"/>
                <a:ext cx="526340" cy="249240"/>
                <a:chOff x="1501054" y="3605478"/>
                <a:chExt cx="526340" cy="249240"/>
              </a:xfrm>
            </p:grpSpPr>
            <p:grpSp>
              <p:nvGrpSpPr>
                <p:cNvPr id="5797" name="Google Shape;5797;p82"/>
                <p:cNvGrpSpPr/>
                <p:nvPr/>
              </p:nvGrpSpPr>
              <p:grpSpPr>
                <a:xfrm>
                  <a:off x="1834208" y="3643867"/>
                  <a:ext cx="193185" cy="25622"/>
                  <a:chOff x="1834208" y="3643867"/>
                  <a:chExt cx="193185" cy="25622"/>
                </a:xfrm>
              </p:grpSpPr>
              <p:sp>
                <p:nvSpPr>
                  <p:cNvPr id="5798" name="Google Shape;5798;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2"/>
                <p:cNvGrpSpPr/>
                <p:nvPr/>
              </p:nvGrpSpPr>
              <p:grpSpPr>
                <a:xfrm>
                  <a:off x="1501054" y="3605478"/>
                  <a:ext cx="333165" cy="249240"/>
                  <a:chOff x="1501054" y="3605478"/>
                  <a:chExt cx="333165" cy="249240"/>
                </a:xfrm>
              </p:grpSpPr>
              <p:sp>
                <p:nvSpPr>
                  <p:cNvPr id="5801" name="Google Shape;5801;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2" name="Google Shape;5802;p82"/>
                  <p:cNvGrpSpPr/>
                  <p:nvPr/>
                </p:nvGrpSpPr>
                <p:grpSpPr>
                  <a:xfrm>
                    <a:off x="1501054" y="3655851"/>
                    <a:ext cx="155286" cy="198867"/>
                    <a:chOff x="1501054" y="3655851"/>
                    <a:chExt cx="155286" cy="198867"/>
                  </a:xfrm>
                </p:grpSpPr>
                <p:sp>
                  <p:nvSpPr>
                    <p:cNvPr id="5803" name="Google Shape;5803;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05" name="Google Shape;5805;p82"/>
              <p:cNvGrpSpPr/>
              <p:nvPr/>
            </p:nvGrpSpPr>
            <p:grpSpPr>
              <a:xfrm>
                <a:off x="724986" y="3800594"/>
                <a:ext cx="532950" cy="302090"/>
                <a:chOff x="724986" y="3800594"/>
                <a:chExt cx="532950" cy="302090"/>
              </a:xfrm>
            </p:grpSpPr>
            <p:grpSp>
              <p:nvGrpSpPr>
                <p:cNvPr id="5806" name="Google Shape;5806;p82"/>
                <p:cNvGrpSpPr/>
                <p:nvPr/>
              </p:nvGrpSpPr>
              <p:grpSpPr>
                <a:xfrm>
                  <a:off x="724986" y="4044367"/>
                  <a:ext cx="181314" cy="25626"/>
                  <a:chOff x="724986" y="4044367"/>
                  <a:chExt cx="181314" cy="25626"/>
                </a:xfrm>
              </p:grpSpPr>
              <p:sp>
                <p:nvSpPr>
                  <p:cNvPr id="5807" name="Google Shape;5807;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2"/>
                <p:cNvGrpSpPr/>
                <p:nvPr/>
              </p:nvGrpSpPr>
              <p:grpSpPr>
                <a:xfrm>
                  <a:off x="906290" y="3800594"/>
                  <a:ext cx="351646" cy="302090"/>
                  <a:chOff x="906290" y="3800594"/>
                  <a:chExt cx="351646" cy="302090"/>
                </a:xfrm>
              </p:grpSpPr>
              <p:grpSp>
                <p:nvGrpSpPr>
                  <p:cNvPr id="5810" name="Google Shape;5810;p82"/>
                  <p:cNvGrpSpPr/>
                  <p:nvPr/>
                </p:nvGrpSpPr>
                <p:grpSpPr>
                  <a:xfrm>
                    <a:off x="1084172" y="3842857"/>
                    <a:ext cx="173764" cy="217131"/>
                    <a:chOff x="1084172" y="3842857"/>
                    <a:chExt cx="173764" cy="217131"/>
                  </a:xfrm>
                </p:grpSpPr>
                <p:grpSp>
                  <p:nvGrpSpPr>
                    <p:cNvPr id="5811" name="Google Shape;5811;p82"/>
                    <p:cNvGrpSpPr/>
                    <p:nvPr/>
                  </p:nvGrpSpPr>
                  <p:grpSpPr>
                    <a:xfrm>
                      <a:off x="1156862" y="3936509"/>
                      <a:ext cx="101073" cy="25622"/>
                      <a:chOff x="1156862" y="3936509"/>
                      <a:chExt cx="101073" cy="25622"/>
                    </a:xfrm>
                  </p:grpSpPr>
                  <p:sp>
                    <p:nvSpPr>
                      <p:cNvPr id="5812" name="Google Shape;5812;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5" name="Google Shape;5815;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2"/>
                <p:cNvGrpSpPr/>
                <p:nvPr/>
              </p:nvGrpSpPr>
              <p:grpSpPr>
                <a:xfrm>
                  <a:off x="724986" y="3830189"/>
                  <a:ext cx="189533" cy="25626"/>
                  <a:chOff x="724986" y="3830189"/>
                  <a:chExt cx="189533" cy="25626"/>
                </a:xfrm>
              </p:grpSpPr>
              <p:sp>
                <p:nvSpPr>
                  <p:cNvPr id="5818" name="Google Shape;5818;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820" name="Google Shape;5820;p82"/>
          <p:cNvGrpSpPr/>
          <p:nvPr/>
        </p:nvGrpSpPr>
        <p:grpSpPr>
          <a:xfrm>
            <a:off x="2249438" y="2249669"/>
            <a:ext cx="948701" cy="935378"/>
            <a:chOff x="2253298" y="2428317"/>
            <a:chExt cx="948701" cy="935378"/>
          </a:xfrm>
        </p:grpSpPr>
        <p:sp>
          <p:nvSpPr>
            <p:cNvPr id="5821" name="Google Shape;5821;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7" name="Shape 5857"/>
        <p:cNvGrpSpPr/>
        <p:nvPr/>
      </p:nvGrpSpPr>
      <p:grpSpPr>
        <a:xfrm>
          <a:off x="0" y="0"/>
          <a:ext cx="0" cy="0"/>
          <a:chOff x="0" y="0"/>
          <a:chExt cx="0" cy="0"/>
        </a:xfrm>
      </p:grpSpPr>
      <p:grpSp>
        <p:nvGrpSpPr>
          <p:cNvPr id="5858" name="Google Shape;5858;p83"/>
          <p:cNvGrpSpPr/>
          <p:nvPr/>
        </p:nvGrpSpPr>
        <p:grpSpPr>
          <a:xfrm>
            <a:off x="3339745" y="952988"/>
            <a:ext cx="2363393" cy="1017867"/>
            <a:chOff x="3292400" y="1219146"/>
            <a:chExt cx="2615240" cy="1110239"/>
          </a:xfrm>
        </p:grpSpPr>
        <p:sp>
          <p:nvSpPr>
            <p:cNvPr id="5859" name="Google Shape;5859;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860" name="Google Shape;5860;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61" name="Google Shape;5861;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862" name="Google Shape;5862;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863" name="Google Shape;5863;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864" name="Google Shape;5864;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865" name="Google Shape;5865;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866" name="Google Shape;5866;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867" name="Google Shape;5867;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868" name="Google Shape;5868;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869" name="Google Shape;5869;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0" name="Google Shape;5870;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871" name="Google Shape;5871;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872" name="Google Shape;5872;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873" name="Google Shape;5873;p83"/>
            <p:cNvGrpSpPr/>
            <p:nvPr/>
          </p:nvGrpSpPr>
          <p:grpSpPr>
            <a:xfrm>
              <a:off x="3748438" y="1378608"/>
              <a:ext cx="2159202" cy="903971"/>
              <a:chOff x="1683525" y="2179850"/>
              <a:chExt cx="4519050" cy="2134525"/>
            </a:xfrm>
          </p:grpSpPr>
          <p:sp>
            <p:nvSpPr>
              <p:cNvPr id="5874" name="Google Shape;5874;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5" name="Google Shape;5875;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6" name="Google Shape;5876;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7" name="Google Shape;5877;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8" name="Google Shape;5878;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79" name="Google Shape;5879;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0" name="Google Shape;5880;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1" name="Google Shape;5881;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2" name="Google Shape;5882;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3" name="Google Shape;5883;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4" name="Google Shape;5884;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885" name="Google Shape;5885;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886" name="Google Shape;5886;p83"/>
          <p:cNvGraphicFramePr/>
          <p:nvPr/>
        </p:nvGraphicFramePr>
        <p:xfrm>
          <a:off x="5935838" y="2130461"/>
          <a:ext cx="3000000" cy="3000000"/>
        </p:xfrm>
        <a:graphic>
          <a:graphicData uri="http://schemas.openxmlformats.org/drawingml/2006/table">
            <a:tbl>
              <a:tblPr>
                <a:noFill/>
                <a:tableStyleId>{B2CCBE0B-4CB8-4436-A4CF-8A1F351D8455}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887" name="Google Shape;5887;p83"/>
          <p:cNvGrpSpPr/>
          <p:nvPr/>
        </p:nvGrpSpPr>
        <p:grpSpPr>
          <a:xfrm>
            <a:off x="5935948" y="3189058"/>
            <a:ext cx="2496964" cy="1001454"/>
            <a:chOff x="1919611" y="789980"/>
            <a:chExt cx="1474179" cy="606868"/>
          </a:xfrm>
        </p:grpSpPr>
        <p:cxnSp>
          <p:nvCxnSpPr>
            <p:cNvPr id="5888" name="Google Shape;5888;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89" name="Google Shape;5889;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890" name="Google Shape;5890;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891" name="Google Shape;5891;p8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892" name="Google Shape;5892;p8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893" name="Google Shape;5893;p8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894" name="Google Shape;5894;p8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895" name="Google Shape;5895;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902" name="Google Shape;5902;p8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903" name="Google Shape;5903;p8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904" name="Google Shape;5904;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83"/>
          <p:cNvGrpSpPr/>
          <p:nvPr/>
        </p:nvGrpSpPr>
        <p:grpSpPr>
          <a:xfrm>
            <a:off x="712562" y="998017"/>
            <a:ext cx="2394370" cy="976502"/>
            <a:chOff x="749309" y="1112739"/>
            <a:chExt cx="2371603" cy="976502"/>
          </a:xfrm>
        </p:grpSpPr>
        <p:sp>
          <p:nvSpPr>
            <p:cNvPr id="5906" name="Google Shape;5906;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938" name="Google Shape;5938;p83"/>
          <p:cNvGraphicFramePr/>
          <p:nvPr/>
        </p:nvGraphicFramePr>
        <p:xfrm>
          <a:off x="5935863" y="996311"/>
          <a:ext cx="3000000" cy="3000000"/>
        </p:xfrm>
        <a:graphic>
          <a:graphicData uri="http://schemas.openxmlformats.org/drawingml/2006/table">
            <a:tbl>
              <a:tblPr>
                <a:noFill/>
                <a:tableStyleId>{B2CCBE0B-4CB8-4436-A4CF-8A1F351D8455}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939" name="Google Shape;5939;p83"/>
          <p:cNvGraphicFramePr/>
          <p:nvPr/>
        </p:nvGraphicFramePr>
        <p:xfrm>
          <a:off x="3342575" y="2130461"/>
          <a:ext cx="3000000" cy="3000000"/>
        </p:xfrm>
        <a:graphic>
          <a:graphicData uri="http://schemas.openxmlformats.org/drawingml/2006/table">
            <a:tbl>
              <a:tblPr>
                <a:noFill/>
                <a:tableStyleId>{B2CCBE0B-4CB8-4436-A4CF-8A1F351D8455}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40" name="Google Shape;5940;p83"/>
          <p:cNvGrpSpPr/>
          <p:nvPr/>
        </p:nvGrpSpPr>
        <p:grpSpPr>
          <a:xfrm>
            <a:off x="4086505" y="2517104"/>
            <a:ext cx="1517436" cy="74460"/>
            <a:chOff x="3980086" y="2804397"/>
            <a:chExt cx="1227600" cy="66900"/>
          </a:xfrm>
        </p:grpSpPr>
        <p:sp>
          <p:nvSpPr>
            <p:cNvPr id="5941" name="Google Shape;5941;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3"/>
          <p:cNvGrpSpPr/>
          <p:nvPr/>
        </p:nvGrpSpPr>
        <p:grpSpPr>
          <a:xfrm>
            <a:off x="4711569" y="2809692"/>
            <a:ext cx="892956" cy="74460"/>
            <a:chOff x="3980086" y="2804397"/>
            <a:chExt cx="1227600" cy="66900"/>
          </a:xfrm>
        </p:grpSpPr>
        <p:sp>
          <p:nvSpPr>
            <p:cNvPr id="5944" name="Google Shape;5944;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3"/>
          <p:cNvGrpSpPr/>
          <p:nvPr/>
        </p:nvGrpSpPr>
        <p:grpSpPr>
          <a:xfrm>
            <a:off x="3344661" y="3168575"/>
            <a:ext cx="2363244" cy="1005943"/>
            <a:chOff x="3358415" y="3361302"/>
            <a:chExt cx="2363244" cy="1024695"/>
          </a:xfrm>
        </p:grpSpPr>
        <p:grpSp>
          <p:nvGrpSpPr>
            <p:cNvPr id="5947" name="Google Shape;5947;p83"/>
            <p:cNvGrpSpPr/>
            <p:nvPr/>
          </p:nvGrpSpPr>
          <p:grpSpPr>
            <a:xfrm>
              <a:off x="3358415" y="3361302"/>
              <a:ext cx="441300" cy="1024695"/>
              <a:chOff x="3358415" y="3361302"/>
              <a:chExt cx="441300" cy="1024695"/>
            </a:xfrm>
          </p:grpSpPr>
          <p:sp>
            <p:nvSpPr>
              <p:cNvPr id="5948" name="Google Shape;5948;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3"/>
            <p:cNvGrpSpPr/>
            <p:nvPr/>
          </p:nvGrpSpPr>
          <p:grpSpPr>
            <a:xfrm>
              <a:off x="3838901" y="3361302"/>
              <a:ext cx="441300" cy="1024695"/>
              <a:chOff x="3838901" y="3361302"/>
              <a:chExt cx="441300" cy="1024695"/>
            </a:xfrm>
          </p:grpSpPr>
          <p:sp>
            <p:nvSpPr>
              <p:cNvPr id="5955" name="Google Shape;5955;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3"/>
            <p:cNvGrpSpPr/>
            <p:nvPr/>
          </p:nvGrpSpPr>
          <p:grpSpPr>
            <a:xfrm>
              <a:off x="4319387" y="3361302"/>
              <a:ext cx="441300" cy="1024695"/>
              <a:chOff x="4319387" y="3361302"/>
              <a:chExt cx="441300" cy="1024695"/>
            </a:xfrm>
          </p:grpSpPr>
          <p:sp>
            <p:nvSpPr>
              <p:cNvPr id="5962" name="Google Shape;5962;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3"/>
            <p:cNvGrpSpPr/>
            <p:nvPr/>
          </p:nvGrpSpPr>
          <p:grpSpPr>
            <a:xfrm>
              <a:off x="4799873" y="3361302"/>
              <a:ext cx="441300" cy="1024695"/>
              <a:chOff x="4799873" y="3361302"/>
              <a:chExt cx="441300" cy="1024695"/>
            </a:xfrm>
          </p:grpSpPr>
          <p:sp>
            <p:nvSpPr>
              <p:cNvPr id="5969" name="Google Shape;5969;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3"/>
            <p:cNvGrpSpPr/>
            <p:nvPr/>
          </p:nvGrpSpPr>
          <p:grpSpPr>
            <a:xfrm>
              <a:off x="5280360" y="3361302"/>
              <a:ext cx="441300" cy="1024695"/>
              <a:chOff x="5280360" y="3361302"/>
              <a:chExt cx="441300" cy="1024695"/>
            </a:xfrm>
          </p:grpSpPr>
          <p:sp>
            <p:nvSpPr>
              <p:cNvPr id="5976" name="Google Shape;5976;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982" name="Google Shape;5982;p83"/>
          <p:cNvGraphicFramePr/>
          <p:nvPr/>
        </p:nvGraphicFramePr>
        <p:xfrm>
          <a:off x="711088" y="2130461"/>
          <a:ext cx="3000000" cy="3000000"/>
        </p:xfrm>
        <a:graphic>
          <a:graphicData uri="http://schemas.openxmlformats.org/drawingml/2006/table">
            <a:tbl>
              <a:tblPr>
                <a:noFill/>
                <a:tableStyleId>{B2CCBE0B-4CB8-4436-A4CF-8A1F351D8455}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83" name="Google Shape;5983;p83"/>
          <p:cNvGrpSpPr/>
          <p:nvPr/>
        </p:nvGrpSpPr>
        <p:grpSpPr>
          <a:xfrm>
            <a:off x="712613" y="3180186"/>
            <a:ext cx="2403614" cy="1005900"/>
            <a:chOff x="726450" y="3372825"/>
            <a:chExt cx="2403614" cy="1005900"/>
          </a:xfrm>
        </p:grpSpPr>
        <p:grpSp>
          <p:nvGrpSpPr>
            <p:cNvPr id="5984" name="Google Shape;5984;p83"/>
            <p:cNvGrpSpPr/>
            <p:nvPr/>
          </p:nvGrpSpPr>
          <p:grpSpPr>
            <a:xfrm>
              <a:off x="726450" y="3696000"/>
              <a:ext cx="2403614" cy="500898"/>
              <a:chOff x="726450" y="3696000"/>
              <a:chExt cx="2403614" cy="500898"/>
            </a:xfrm>
          </p:grpSpPr>
          <p:sp>
            <p:nvSpPr>
              <p:cNvPr id="5985" name="Google Shape;5985;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6" name="Google Shape;5986;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87" name="Google Shape;5987;p83"/>
            <p:cNvGrpSpPr/>
            <p:nvPr/>
          </p:nvGrpSpPr>
          <p:grpSpPr>
            <a:xfrm>
              <a:off x="1348050" y="3372825"/>
              <a:ext cx="1720425" cy="1005900"/>
              <a:chOff x="1348050" y="3372825"/>
              <a:chExt cx="1720425" cy="1005900"/>
            </a:xfrm>
          </p:grpSpPr>
          <p:sp>
            <p:nvSpPr>
              <p:cNvPr id="5988" name="Google Shape;5988;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89" name="Google Shape;5989;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0" name="Google Shape;5990;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1" name="Google Shape;5991;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992" name="Google Shape;5992;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993" name="Google Shape;5993;p83"/>
            <p:cNvGrpSpPr/>
            <p:nvPr/>
          </p:nvGrpSpPr>
          <p:grpSpPr>
            <a:xfrm>
              <a:off x="1455707" y="3731058"/>
              <a:ext cx="1491150" cy="417657"/>
              <a:chOff x="1455707" y="3731058"/>
              <a:chExt cx="1491150" cy="417657"/>
            </a:xfrm>
          </p:grpSpPr>
          <p:grpSp>
            <p:nvGrpSpPr>
              <p:cNvPr id="5994" name="Google Shape;5994;p83"/>
              <p:cNvGrpSpPr/>
              <p:nvPr/>
            </p:nvGrpSpPr>
            <p:grpSpPr>
              <a:xfrm>
                <a:off x="1472938" y="3745828"/>
                <a:ext cx="72126" cy="53788"/>
                <a:chOff x="1472938" y="3745828"/>
                <a:chExt cx="72126" cy="53788"/>
              </a:xfrm>
            </p:grpSpPr>
            <p:sp>
              <p:nvSpPr>
                <p:cNvPr id="5995" name="Google Shape;5995;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3"/>
              <p:cNvGrpSpPr/>
              <p:nvPr/>
            </p:nvGrpSpPr>
            <p:grpSpPr>
              <a:xfrm>
                <a:off x="1819181" y="4089633"/>
                <a:ext cx="72126" cy="53788"/>
                <a:chOff x="1819181" y="4089633"/>
                <a:chExt cx="72126" cy="53788"/>
              </a:xfrm>
            </p:grpSpPr>
            <p:sp>
              <p:nvSpPr>
                <p:cNvPr id="5998" name="Google Shape;5998;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3"/>
              <p:cNvGrpSpPr/>
              <p:nvPr/>
            </p:nvGrpSpPr>
            <p:grpSpPr>
              <a:xfrm>
                <a:off x="1455707" y="4084171"/>
                <a:ext cx="64321" cy="64544"/>
                <a:chOff x="1455707" y="4084171"/>
                <a:chExt cx="64321" cy="64544"/>
              </a:xfrm>
            </p:grpSpPr>
            <p:sp>
              <p:nvSpPr>
                <p:cNvPr id="6001" name="Google Shape;6001;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3"/>
              <p:cNvGrpSpPr/>
              <p:nvPr/>
            </p:nvGrpSpPr>
            <p:grpSpPr>
              <a:xfrm>
                <a:off x="1818610" y="3731058"/>
                <a:ext cx="64321" cy="64544"/>
                <a:chOff x="1818610" y="3731058"/>
                <a:chExt cx="64321" cy="64544"/>
              </a:xfrm>
            </p:grpSpPr>
            <p:sp>
              <p:nvSpPr>
                <p:cNvPr id="6004" name="Google Shape;6004;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3"/>
              <p:cNvGrpSpPr/>
              <p:nvPr/>
            </p:nvGrpSpPr>
            <p:grpSpPr>
              <a:xfrm>
                <a:off x="2172491" y="4089633"/>
                <a:ext cx="72126" cy="53788"/>
                <a:chOff x="2172491" y="4089633"/>
                <a:chExt cx="72126" cy="53788"/>
              </a:xfrm>
            </p:grpSpPr>
            <p:sp>
              <p:nvSpPr>
                <p:cNvPr id="6007" name="Google Shape;6007;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3"/>
              <p:cNvGrpSpPr/>
              <p:nvPr/>
            </p:nvGrpSpPr>
            <p:grpSpPr>
              <a:xfrm>
                <a:off x="2171920" y="3731058"/>
                <a:ext cx="64321" cy="64544"/>
                <a:chOff x="2171920" y="3731058"/>
                <a:chExt cx="64321" cy="64544"/>
              </a:xfrm>
            </p:grpSpPr>
            <p:sp>
              <p:nvSpPr>
                <p:cNvPr id="6010" name="Google Shape;6010;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3"/>
              <p:cNvGrpSpPr/>
              <p:nvPr/>
            </p:nvGrpSpPr>
            <p:grpSpPr>
              <a:xfrm>
                <a:off x="2874730" y="3745828"/>
                <a:ext cx="72126" cy="53788"/>
                <a:chOff x="2874730" y="3745828"/>
                <a:chExt cx="72126" cy="53788"/>
              </a:xfrm>
            </p:grpSpPr>
            <p:sp>
              <p:nvSpPr>
                <p:cNvPr id="6013" name="Google Shape;6013;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3"/>
              <p:cNvGrpSpPr/>
              <p:nvPr/>
            </p:nvGrpSpPr>
            <p:grpSpPr>
              <a:xfrm>
                <a:off x="2878589" y="4081481"/>
                <a:ext cx="64321" cy="64544"/>
                <a:chOff x="2878589" y="4081481"/>
                <a:chExt cx="64321" cy="64544"/>
              </a:xfrm>
            </p:grpSpPr>
            <p:sp>
              <p:nvSpPr>
                <p:cNvPr id="6016" name="Google Shape;6016;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3"/>
              <p:cNvGrpSpPr/>
              <p:nvPr/>
            </p:nvGrpSpPr>
            <p:grpSpPr>
              <a:xfrm>
                <a:off x="2525796" y="4089633"/>
                <a:ext cx="72126" cy="53788"/>
                <a:chOff x="2525796" y="4089633"/>
                <a:chExt cx="72126" cy="53788"/>
              </a:xfrm>
            </p:grpSpPr>
            <p:sp>
              <p:nvSpPr>
                <p:cNvPr id="6019" name="Google Shape;6019;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3"/>
              <p:cNvGrpSpPr/>
              <p:nvPr/>
            </p:nvGrpSpPr>
            <p:grpSpPr>
              <a:xfrm>
                <a:off x="2525225" y="3731058"/>
                <a:ext cx="64321" cy="64544"/>
                <a:chOff x="2525225" y="3731058"/>
                <a:chExt cx="64321" cy="64544"/>
              </a:xfrm>
            </p:grpSpPr>
            <p:sp>
              <p:nvSpPr>
                <p:cNvPr id="6022" name="Google Shape;6022;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7" name="Shape 6027"/>
        <p:cNvGrpSpPr/>
        <p:nvPr/>
      </p:nvGrpSpPr>
      <p:grpSpPr>
        <a:xfrm>
          <a:off x="0" y="0"/>
          <a:ext cx="0" cy="0"/>
          <a:chOff x="0" y="0"/>
          <a:chExt cx="0" cy="0"/>
        </a:xfrm>
      </p:grpSpPr>
      <p:grpSp>
        <p:nvGrpSpPr>
          <p:cNvPr id="6028" name="Google Shape;6028;p84"/>
          <p:cNvGrpSpPr/>
          <p:nvPr/>
        </p:nvGrpSpPr>
        <p:grpSpPr>
          <a:xfrm>
            <a:off x="5780153" y="1859606"/>
            <a:ext cx="671400" cy="674856"/>
            <a:chOff x="5780148" y="1859605"/>
            <a:chExt cx="671400" cy="674856"/>
          </a:xfrm>
        </p:grpSpPr>
        <p:sp>
          <p:nvSpPr>
            <p:cNvPr id="6029" name="Google Shape;6029;p8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84"/>
          <p:cNvGrpSpPr/>
          <p:nvPr/>
        </p:nvGrpSpPr>
        <p:grpSpPr>
          <a:xfrm>
            <a:off x="716996" y="971307"/>
            <a:ext cx="845921" cy="690752"/>
            <a:chOff x="732428" y="1198513"/>
            <a:chExt cx="845921" cy="690752"/>
          </a:xfrm>
        </p:grpSpPr>
        <p:grpSp>
          <p:nvGrpSpPr>
            <p:cNvPr id="6034" name="Google Shape;6034;p84"/>
            <p:cNvGrpSpPr/>
            <p:nvPr/>
          </p:nvGrpSpPr>
          <p:grpSpPr>
            <a:xfrm>
              <a:off x="823030" y="1198513"/>
              <a:ext cx="755319" cy="690752"/>
              <a:chOff x="823030" y="1198513"/>
              <a:chExt cx="755319" cy="690752"/>
            </a:xfrm>
          </p:grpSpPr>
          <p:sp>
            <p:nvSpPr>
              <p:cNvPr id="6035" name="Google Shape;6035;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4"/>
            <p:cNvGrpSpPr/>
            <p:nvPr/>
          </p:nvGrpSpPr>
          <p:grpSpPr>
            <a:xfrm>
              <a:off x="732428" y="1239937"/>
              <a:ext cx="739912" cy="607886"/>
              <a:chOff x="732428" y="1239937"/>
              <a:chExt cx="739912" cy="607886"/>
            </a:xfrm>
          </p:grpSpPr>
          <p:sp>
            <p:nvSpPr>
              <p:cNvPr id="6038" name="Google Shape;6038;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4"/>
            <p:cNvGrpSpPr/>
            <p:nvPr/>
          </p:nvGrpSpPr>
          <p:grpSpPr>
            <a:xfrm>
              <a:off x="732428" y="1277018"/>
              <a:ext cx="702832" cy="533758"/>
              <a:chOff x="732428" y="1277018"/>
              <a:chExt cx="702832" cy="533758"/>
            </a:xfrm>
          </p:grpSpPr>
          <p:sp>
            <p:nvSpPr>
              <p:cNvPr id="6041" name="Google Shape;6041;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4"/>
            <p:cNvGrpSpPr/>
            <p:nvPr/>
          </p:nvGrpSpPr>
          <p:grpSpPr>
            <a:xfrm>
              <a:off x="931170" y="1306653"/>
              <a:ext cx="647179" cy="474455"/>
              <a:chOff x="931170" y="1306653"/>
              <a:chExt cx="647179" cy="474455"/>
            </a:xfrm>
          </p:grpSpPr>
          <p:sp>
            <p:nvSpPr>
              <p:cNvPr id="6044" name="Google Shape;6044;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4"/>
          <p:cNvGrpSpPr/>
          <p:nvPr/>
        </p:nvGrpSpPr>
        <p:grpSpPr>
          <a:xfrm>
            <a:off x="3948605" y="971313"/>
            <a:ext cx="634656" cy="699982"/>
            <a:chOff x="5985650" y="2860025"/>
            <a:chExt cx="1396075" cy="1539775"/>
          </a:xfrm>
        </p:grpSpPr>
        <p:sp>
          <p:nvSpPr>
            <p:cNvPr id="6048" name="Google Shape;6048;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84"/>
          <p:cNvGrpSpPr/>
          <p:nvPr/>
        </p:nvGrpSpPr>
        <p:grpSpPr>
          <a:xfrm>
            <a:off x="4704254" y="971307"/>
            <a:ext cx="725845" cy="699975"/>
            <a:chOff x="4249973" y="1201875"/>
            <a:chExt cx="1958568" cy="1888762"/>
          </a:xfrm>
        </p:grpSpPr>
        <p:sp>
          <p:nvSpPr>
            <p:cNvPr id="6081" name="Google Shape;6081;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2" name="Google Shape;6082;p84"/>
            <p:cNvGrpSpPr/>
            <p:nvPr/>
          </p:nvGrpSpPr>
          <p:grpSpPr>
            <a:xfrm>
              <a:off x="5853086" y="1789142"/>
              <a:ext cx="355454" cy="1048099"/>
              <a:chOff x="5576108" y="2016725"/>
              <a:chExt cx="565200" cy="1666560"/>
            </a:xfrm>
          </p:grpSpPr>
          <p:sp>
            <p:nvSpPr>
              <p:cNvPr id="6083" name="Google Shape;6083;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4" name="Google Shape;6084;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4"/>
            <p:cNvGrpSpPr/>
            <p:nvPr/>
          </p:nvGrpSpPr>
          <p:grpSpPr>
            <a:xfrm>
              <a:off x="4869455" y="2691676"/>
              <a:ext cx="1013897" cy="398961"/>
              <a:chOff x="4012057" y="3451825"/>
              <a:chExt cx="1612175" cy="634379"/>
            </a:xfrm>
          </p:grpSpPr>
          <p:sp>
            <p:nvSpPr>
              <p:cNvPr id="6086" name="Google Shape;6086;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87" name="Google Shape;6087;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4"/>
            <p:cNvGrpSpPr/>
            <p:nvPr/>
          </p:nvGrpSpPr>
          <p:grpSpPr>
            <a:xfrm>
              <a:off x="4276937" y="2155961"/>
              <a:ext cx="651965" cy="891358"/>
              <a:chOff x="3069908" y="2599997"/>
              <a:chExt cx="1036675" cy="1417328"/>
            </a:xfrm>
          </p:grpSpPr>
          <p:sp>
            <p:nvSpPr>
              <p:cNvPr id="6089" name="Google Shape;6089;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0" name="Google Shape;6090;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4"/>
            <p:cNvGrpSpPr/>
            <p:nvPr/>
          </p:nvGrpSpPr>
          <p:grpSpPr>
            <a:xfrm>
              <a:off x="5054918" y="1201875"/>
              <a:ext cx="999548" cy="602711"/>
              <a:chOff x="4306958" y="1082925"/>
              <a:chExt cx="1589359" cy="958358"/>
            </a:xfrm>
          </p:grpSpPr>
          <p:sp>
            <p:nvSpPr>
              <p:cNvPr id="6092" name="Google Shape;6092;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3" name="Google Shape;6093;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4"/>
            <p:cNvGrpSpPr/>
            <p:nvPr/>
          </p:nvGrpSpPr>
          <p:grpSpPr>
            <a:xfrm>
              <a:off x="4249973" y="1303451"/>
              <a:ext cx="799317" cy="841334"/>
              <a:chOff x="3027033" y="1244439"/>
              <a:chExt cx="1270977" cy="1337786"/>
            </a:xfrm>
          </p:grpSpPr>
          <p:sp>
            <p:nvSpPr>
              <p:cNvPr id="6095" name="Google Shape;6095;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096" name="Google Shape;6096;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7" name="Google Shape;6097;p84"/>
          <p:cNvGrpSpPr/>
          <p:nvPr/>
        </p:nvGrpSpPr>
        <p:grpSpPr>
          <a:xfrm>
            <a:off x="4057119" y="1858087"/>
            <a:ext cx="750769" cy="683784"/>
            <a:chOff x="4204684" y="2104422"/>
            <a:chExt cx="699822" cy="637382"/>
          </a:xfrm>
        </p:grpSpPr>
        <p:grpSp>
          <p:nvGrpSpPr>
            <p:cNvPr id="6098" name="Google Shape;6098;p84"/>
            <p:cNvGrpSpPr/>
            <p:nvPr/>
          </p:nvGrpSpPr>
          <p:grpSpPr>
            <a:xfrm>
              <a:off x="4204684" y="2430067"/>
              <a:ext cx="342957" cy="311738"/>
              <a:chOff x="4204684" y="2430067"/>
              <a:chExt cx="342957" cy="311738"/>
            </a:xfrm>
          </p:grpSpPr>
          <p:sp>
            <p:nvSpPr>
              <p:cNvPr id="6099" name="Google Shape;6099;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4"/>
            <p:cNvGrpSpPr/>
            <p:nvPr/>
          </p:nvGrpSpPr>
          <p:grpSpPr>
            <a:xfrm>
              <a:off x="4561586" y="2430067"/>
              <a:ext cx="342920" cy="311738"/>
              <a:chOff x="4561586" y="2430067"/>
              <a:chExt cx="342920" cy="311738"/>
            </a:xfrm>
          </p:grpSpPr>
          <p:sp>
            <p:nvSpPr>
              <p:cNvPr id="6102" name="Google Shape;6102;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4"/>
            <p:cNvGrpSpPr/>
            <p:nvPr/>
          </p:nvGrpSpPr>
          <p:grpSpPr>
            <a:xfrm>
              <a:off x="4561586" y="2104422"/>
              <a:ext cx="342920" cy="311738"/>
              <a:chOff x="4561586" y="2104422"/>
              <a:chExt cx="342920" cy="311738"/>
            </a:xfrm>
          </p:grpSpPr>
          <p:sp>
            <p:nvSpPr>
              <p:cNvPr id="6105" name="Google Shape;6105;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4"/>
            <p:cNvGrpSpPr/>
            <p:nvPr/>
          </p:nvGrpSpPr>
          <p:grpSpPr>
            <a:xfrm>
              <a:off x="4204684" y="2104422"/>
              <a:ext cx="342957" cy="311664"/>
              <a:chOff x="4204684" y="2104422"/>
              <a:chExt cx="342957" cy="311664"/>
            </a:xfrm>
          </p:grpSpPr>
          <p:sp>
            <p:nvSpPr>
              <p:cNvPr id="6108" name="Google Shape;6108;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0" name="Google Shape;6110;p84"/>
          <p:cNvGrpSpPr/>
          <p:nvPr/>
        </p:nvGrpSpPr>
        <p:grpSpPr>
          <a:xfrm>
            <a:off x="5521552" y="971301"/>
            <a:ext cx="660591" cy="688867"/>
            <a:chOff x="5830645" y="1267368"/>
            <a:chExt cx="530340" cy="553040"/>
          </a:xfrm>
        </p:grpSpPr>
        <p:sp>
          <p:nvSpPr>
            <p:cNvPr id="6111" name="Google Shape;6111;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84"/>
            <p:cNvGrpSpPr/>
            <p:nvPr/>
          </p:nvGrpSpPr>
          <p:grpSpPr>
            <a:xfrm>
              <a:off x="5830645" y="1267368"/>
              <a:ext cx="259743" cy="269909"/>
              <a:chOff x="5830645" y="1267368"/>
              <a:chExt cx="259743" cy="269909"/>
            </a:xfrm>
          </p:grpSpPr>
          <p:sp>
            <p:nvSpPr>
              <p:cNvPr id="6113" name="Google Shape;6113;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4"/>
            <p:cNvGrpSpPr/>
            <p:nvPr/>
          </p:nvGrpSpPr>
          <p:grpSpPr>
            <a:xfrm>
              <a:off x="6101293" y="1267368"/>
              <a:ext cx="259692" cy="269909"/>
              <a:chOff x="6101293" y="1267368"/>
              <a:chExt cx="259692" cy="269909"/>
            </a:xfrm>
          </p:grpSpPr>
          <p:sp>
            <p:nvSpPr>
              <p:cNvPr id="6116" name="Google Shape;6116;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4"/>
            <p:cNvGrpSpPr/>
            <p:nvPr/>
          </p:nvGrpSpPr>
          <p:grpSpPr>
            <a:xfrm>
              <a:off x="5830645" y="1550500"/>
              <a:ext cx="259692" cy="269909"/>
              <a:chOff x="5830645" y="1550500"/>
              <a:chExt cx="259692" cy="269909"/>
            </a:xfrm>
          </p:grpSpPr>
          <p:sp>
            <p:nvSpPr>
              <p:cNvPr id="6119" name="Google Shape;6119;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84"/>
            <p:cNvGrpSpPr/>
            <p:nvPr/>
          </p:nvGrpSpPr>
          <p:grpSpPr>
            <a:xfrm>
              <a:off x="6101293" y="1550500"/>
              <a:ext cx="259692" cy="269909"/>
              <a:chOff x="6101293" y="1550500"/>
              <a:chExt cx="259692" cy="269909"/>
            </a:xfrm>
          </p:grpSpPr>
          <p:sp>
            <p:nvSpPr>
              <p:cNvPr id="6122" name="Google Shape;6122;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4" name="Google Shape;6124;p84"/>
          <p:cNvGrpSpPr/>
          <p:nvPr/>
        </p:nvGrpSpPr>
        <p:grpSpPr>
          <a:xfrm>
            <a:off x="723705" y="1861761"/>
            <a:ext cx="697154" cy="679574"/>
            <a:chOff x="2679875" y="2361475"/>
            <a:chExt cx="780425" cy="760575"/>
          </a:xfrm>
        </p:grpSpPr>
        <p:sp>
          <p:nvSpPr>
            <p:cNvPr id="6125" name="Google Shape;6125;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4"/>
          <p:cNvGrpSpPr/>
          <p:nvPr/>
        </p:nvGrpSpPr>
        <p:grpSpPr>
          <a:xfrm>
            <a:off x="3122864" y="971353"/>
            <a:ext cx="735829" cy="684547"/>
            <a:chOff x="3351965" y="1148808"/>
            <a:chExt cx="750770" cy="698375"/>
          </a:xfrm>
        </p:grpSpPr>
        <p:grpSp>
          <p:nvGrpSpPr>
            <p:cNvPr id="6132" name="Google Shape;6132;p84"/>
            <p:cNvGrpSpPr/>
            <p:nvPr/>
          </p:nvGrpSpPr>
          <p:grpSpPr>
            <a:xfrm>
              <a:off x="3586796" y="1148808"/>
              <a:ext cx="294857" cy="286830"/>
              <a:chOff x="3750225" y="1774000"/>
              <a:chExt cx="149575" cy="145525"/>
            </a:xfrm>
          </p:grpSpPr>
          <p:sp>
            <p:nvSpPr>
              <p:cNvPr id="6133" name="Google Shape;6133;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4"/>
            <p:cNvGrpSpPr/>
            <p:nvPr/>
          </p:nvGrpSpPr>
          <p:grpSpPr>
            <a:xfrm>
              <a:off x="3779245" y="1375768"/>
              <a:ext cx="323490" cy="286978"/>
              <a:chOff x="3847850" y="1889150"/>
              <a:chExt cx="164100" cy="145600"/>
            </a:xfrm>
          </p:grpSpPr>
          <p:sp>
            <p:nvSpPr>
              <p:cNvPr id="6136" name="Google Shape;6136;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4"/>
            <p:cNvGrpSpPr/>
            <p:nvPr/>
          </p:nvGrpSpPr>
          <p:grpSpPr>
            <a:xfrm>
              <a:off x="3351965" y="1330435"/>
              <a:ext cx="295449" cy="285401"/>
              <a:chOff x="3631100" y="1866150"/>
              <a:chExt cx="149875" cy="144800"/>
            </a:xfrm>
          </p:grpSpPr>
          <p:sp>
            <p:nvSpPr>
              <p:cNvPr id="6139" name="Google Shape;6139;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4"/>
            <p:cNvGrpSpPr/>
            <p:nvPr/>
          </p:nvGrpSpPr>
          <p:grpSpPr>
            <a:xfrm>
              <a:off x="3548208" y="1560352"/>
              <a:ext cx="294808" cy="286830"/>
              <a:chOff x="3730650" y="1982800"/>
              <a:chExt cx="149550" cy="145525"/>
            </a:xfrm>
          </p:grpSpPr>
          <p:sp>
            <p:nvSpPr>
              <p:cNvPr id="6142" name="Google Shape;6142;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4" name="Google Shape;6144;p84"/>
          <p:cNvGrpSpPr/>
          <p:nvPr/>
        </p:nvGrpSpPr>
        <p:grpSpPr>
          <a:xfrm>
            <a:off x="7624517" y="971307"/>
            <a:ext cx="804565" cy="677795"/>
            <a:chOff x="7636443" y="1204988"/>
            <a:chExt cx="804565" cy="677795"/>
          </a:xfrm>
        </p:grpSpPr>
        <p:grpSp>
          <p:nvGrpSpPr>
            <p:cNvPr id="6145" name="Google Shape;6145;p84"/>
            <p:cNvGrpSpPr/>
            <p:nvPr/>
          </p:nvGrpSpPr>
          <p:grpSpPr>
            <a:xfrm>
              <a:off x="7636443" y="1509705"/>
              <a:ext cx="804565" cy="373078"/>
              <a:chOff x="7636443" y="1509705"/>
              <a:chExt cx="804565" cy="373078"/>
            </a:xfrm>
          </p:grpSpPr>
          <p:sp>
            <p:nvSpPr>
              <p:cNvPr id="6146" name="Google Shape;6146;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4"/>
            <p:cNvGrpSpPr/>
            <p:nvPr/>
          </p:nvGrpSpPr>
          <p:grpSpPr>
            <a:xfrm>
              <a:off x="7636443" y="1408133"/>
              <a:ext cx="804565" cy="373078"/>
              <a:chOff x="7636443" y="1408133"/>
              <a:chExt cx="804565" cy="373078"/>
            </a:xfrm>
          </p:grpSpPr>
          <p:sp>
            <p:nvSpPr>
              <p:cNvPr id="6149" name="Google Shape;6149;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4"/>
            <p:cNvGrpSpPr/>
            <p:nvPr/>
          </p:nvGrpSpPr>
          <p:grpSpPr>
            <a:xfrm>
              <a:off x="7636443" y="1306560"/>
              <a:ext cx="804565" cy="373078"/>
              <a:chOff x="7636443" y="1306560"/>
              <a:chExt cx="804565" cy="373078"/>
            </a:xfrm>
          </p:grpSpPr>
          <p:sp>
            <p:nvSpPr>
              <p:cNvPr id="6152" name="Google Shape;6152;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4"/>
            <p:cNvGrpSpPr/>
            <p:nvPr/>
          </p:nvGrpSpPr>
          <p:grpSpPr>
            <a:xfrm>
              <a:off x="7636443" y="1204988"/>
              <a:ext cx="804565" cy="373078"/>
              <a:chOff x="7636443" y="1204988"/>
              <a:chExt cx="804565" cy="373078"/>
            </a:xfrm>
          </p:grpSpPr>
          <p:sp>
            <p:nvSpPr>
              <p:cNvPr id="6155" name="Google Shape;6155;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7" name="Google Shape;6157;p84"/>
          <p:cNvGrpSpPr/>
          <p:nvPr/>
        </p:nvGrpSpPr>
        <p:grpSpPr>
          <a:xfrm>
            <a:off x="4963363" y="1878721"/>
            <a:ext cx="661339" cy="661188"/>
            <a:chOff x="3990000" y="975400"/>
            <a:chExt cx="3934200" cy="3933300"/>
          </a:xfrm>
        </p:grpSpPr>
        <p:sp>
          <p:nvSpPr>
            <p:cNvPr id="6158" name="Google Shape;6158;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84"/>
          <p:cNvGrpSpPr/>
          <p:nvPr/>
        </p:nvGrpSpPr>
        <p:grpSpPr>
          <a:xfrm>
            <a:off x="6607011" y="1857359"/>
            <a:ext cx="868881" cy="684241"/>
            <a:chOff x="6598259" y="2078634"/>
            <a:chExt cx="868881" cy="684241"/>
          </a:xfrm>
        </p:grpSpPr>
        <p:sp>
          <p:nvSpPr>
            <p:cNvPr id="6163" name="Google Shape;6163;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84"/>
            <p:cNvGrpSpPr/>
            <p:nvPr/>
          </p:nvGrpSpPr>
          <p:grpSpPr>
            <a:xfrm>
              <a:off x="6808175" y="2078634"/>
              <a:ext cx="452229" cy="684241"/>
              <a:chOff x="6808175" y="2078634"/>
              <a:chExt cx="452229" cy="684241"/>
            </a:xfrm>
          </p:grpSpPr>
          <p:sp>
            <p:nvSpPr>
              <p:cNvPr id="6170" name="Google Shape;6170;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4"/>
              <p:cNvGrpSpPr/>
              <p:nvPr/>
            </p:nvGrpSpPr>
            <p:grpSpPr>
              <a:xfrm>
                <a:off x="6821586" y="2078634"/>
                <a:ext cx="426871" cy="684241"/>
                <a:chOff x="6821586" y="2078634"/>
                <a:chExt cx="426871" cy="684241"/>
              </a:xfrm>
            </p:grpSpPr>
            <p:grpSp>
              <p:nvGrpSpPr>
                <p:cNvPr id="6177" name="Google Shape;6177;p84"/>
                <p:cNvGrpSpPr/>
                <p:nvPr/>
              </p:nvGrpSpPr>
              <p:grpSpPr>
                <a:xfrm>
                  <a:off x="6821586" y="2078634"/>
                  <a:ext cx="426871" cy="684241"/>
                  <a:chOff x="6821586" y="2078634"/>
                  <a:chExt cx="426871" cy="684241"/>
                </a:xfrm>
              </p:grpSpPr>
              <p:sp>
                <p:nvSpPr>
                  <p:cNvPr id="6178" name="Google Shape;6178;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7" name="Google Shape;6197;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03" name="Google Shape;6203;p84"/>
          <p:cNvGrpSpPr/>
          <p:nvPr/>
        </p:nvGrpSpPr>
        <p:grpSpPr>
          <a:xfrm>
            <a:off x="716994" y="3531369"/>
            <a:ext cx="1340789" cy="640830"/>
            <a:chOff x="238125" y="1151100"/>
            <a:chExt cx="7139450" cy="3412300"/>
          </a:xfrm>
        </p:grpSpPr>
        <p:sp>
          <p:nvSpPr>
            <p:cNvPr id="6204" name="Google Shape;6204;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4"/>
          <p:cNvGrpSpPr/>
          <p:nvPr/>
        </p:nvGrpSpPr>
        <p:grpSpPr>
          <a:xfrm>
            <a:off x="5584217" y="2734650"/>
            <a:ext cx="985357" cy="585764"/>
            <a:chOff x="5145061" y="2881789"/>
            <a:chExt cx="1107641" cy="658458"/>
          </a:xfrm>
        </p:grpSpPr>
        <p:grpSp>
          <p:nvGrpSpPr>
            <p:cNvPr id="6217" name="Google Shape;6217;p84"/>
            <p:cNvGrpSpPr/>
            <p:nvPr/>
          </p:nvGrpSpPr>
          <p:grpSpPr>
            <a:xfrm>
              <a:off x="5722989" y="3244587"/>
              <a:ext cx="529713" cy="295659"/>
              <a:chOff x="5722989" y="3244587"/>
              <a:chExt cx="529713" cy="295659"/>
            </a:xfrm>
          </p:grpSpPr>
          <p:sp>
            <p:nvSpPr>
              <p:cNvPr id="6218" name="Google Shape;6218;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19" name="Google Shape;6219;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0" name="Google Shape;6220;p84"/>
            <p:cNvGrpSpPr/>
            <p:nvPr/>
          </p:nvGrpSpPr>
          <p:grpSpPr>
            <a:xfrm>
              <a:off x="5145061" y="3244587"/>
              <a:ext cx="536807" cy="295659"/>
              <a:chOff x="5145061" y="3244587"/>
              <a:chExt cx="536807" cy="295659"/>
            </a:xfrm>
          </p:grpSpPr>
          <p:sp>
            <p:nvSpPr>
              <p:cNvPr id="6221" name="Google Shape;6221;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2" name="Google Shape;6222;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3" name="Google Shape;6223;p84"/>
            <p:cNvGrpSpPr/>
            <p:nvPr/>
          </p:nvGrpSpPr>
          <p:grpSpPr>
            <a:xfrm>
              <a:off x="5341327" y="2898245"/>
              <a:ext cx="532309" cy="614891"/>
              <a:chOff x="5341327" y="2898245"/>
              <a:chExt cx="532309" cy="614891"/>
            </a:xfrm>
          </p:grpSpPr>
          <p:sp>
            <p:nvSpPr>
              <p:cNvPr id="6224" name="Google Shape;6224;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5" name="Google Shape;6225;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26" name="Google Shape;6226;p84"/>
            <p:cNvGrpSpPr/>
            <p:nvPr/>
          </p:nvGrpSpPr>
          <p:grpSpPr>
            <a:xfrm>
              <a:off x="5532290" y="2881789"/>
              <a:ext cx="620516" cy="305456"/>
              <a:chOff x="5532290" y="2881789"/>
              <a:chExt cx="620516" cy="305456"/>
            </a:xfrm>
          </p:grpSpPr>
          <p:sp>
            <p:nvSpPr>
              <p:cNvPr id="6227" name="Google Shape;6227;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28" name="Google Shape;6228;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229" name="Google Shape;6229;p84"/>
          <p:cNvGrpSpPr/>
          <p:nvPr/>
        </p:nvGrpSpPr>
        <p:grpSpPr>
          <a:xfrm>
            <a:off x="8163140" y="3526708"/>
            <a:ext cx="269068" cy="645491"/>
            <a:chOff x="7026852" y="3311869"/>
            <a:chExt cx="434331" cy="1041954"/>
          </a:xfrm>
        </p:grpSpPr>
        <p:sp>
          <p:nvSpPr>
            <p:cNvPr id="6230" name="Google Shape;6230;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4"/>
          <p:cNvGrpSpPr/>
          <p:nvPr/>
        </p:nvGrpSpPr>
        <p:grpSpPr>
          <a:xfrm>
            <a:off x="6179721" y="3565945"/>
            <a:ext cx="293882" cy="293836"/>
            <a:chOff x="4873519" y="3311869"/>
            <a:chExt cx="499374" cy="499296"/>
          </a:xfrm>
        </p:grpSpPr>
        <p:sp>
          <p:nvSpPr>
            <p:cNvPr id="6234" name="Google Shape;6234;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4"/>
          <p:cNvGrpSpPr/>
          <p:nvPr/>
        </p:nvGrpSpPr>
        <p:grpSpPr>
          <a:xfrm>
            <a:off x="6179721" y="3878317"/>
            <a:ext cx="293882" cy="293882"/>
            <a:chOff x="4873519" y="3875839"/>
            <a:chExt cx="499374" cy="499374"/>
          </a:xfrm>
        </p:grpSpPr>
        <p:sp>
          <p:nvSpPr>
            <p:cNvPr id="6237" name="Google Shape;6237;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84"/>
          <p:cNvGrpSpPr/>
          <p:nvPr/>
        </p:nvGrpSpPr>
        <p:grpSpPr>
          <a:xfrm>
            <a:off x="2410248" y="1850269"/>
            <a:ext cx="698104" cy="698208"/>
            <a:chOff x="2565073" y="2075876"/>
            <a:chExt cx="672482" cy="672518"/>
          </a:xfrm>
        </p:grpSpPr>
        <p:sp>
          <p:nvSpPr>
            <p:cNvPr id="6240" name="Google Shape;6240;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4"/>
          <p:cNvGrpSpPr/>
          <p:nvPr/>
        </p:nvGrpSpPr>
        <p:grpSpPr>
          <a:xfrm>
            <a:off x="5633660" y="3534870"/>
            <a:ext cx="438354" cy="637329"/>
            <a:chOff x="1697726" y="3244179"/>
            <a:chExt cx="788124" cy="1146069"/>
          </a:xfrm>
        </p:grpSpPr>
        <p:sp>
          <p:nvSpPr>
            <p:cNvPr id="6247" name="Google Shape;6247;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84"/>
          <p:cNvGrpSpPr/>
          <p:nvPr/>
        </p:nvGrpSpPr>
        <p:grpSpPr>
          <a:xfrm>
            <a:off x="7634874" y="1863232"/>
            <a:ext cx="799565" cy="670282"/>
            <a:chOff x="7617850" y="2063282"/>
            <a:chExt cx="799565" cy="670282"/>
          </a:xfrm>
        </p:grpSpPr>
        <p:cxnSp>
          <p:nvCxnSpPr>
            <p:cNvPr id="6251" name="Google Shape;6251;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2" name="Google Shape;6252;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3" name="Google Shape;6253;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4" name="Google Shape;6254;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255" name="Google Shape;6255;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256" name="Google Shape;6256;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257" name="Google Shape;6257;p84"/>
            <p:cNvGrpSpPr/>
            <p:nvPr/>
          </p:nvGrpSpPr>
          <p:grpSpPr>
            <a:xfrm>
              <a:off x="7734309" y="2063282"/>
              <a:ext cx="570957" cy="620095"/>
              <a:chOff x="7734309" y="2063282"/>
              <a:chExt cx="570957" cy="620095"/>
            </a:xfrm>
          </p:grpSpPr>
          <p:grpSp>
            <p:nvGrpSpPr>
              <p:cNvPr id="6258" name="Google Shape;6258;p84"/>
              <p:cNvGrpSpPr/>
              <p:nvPr/>
            </p:nvGrpSpPr>
            <p:grpSpPr>
              <a:xfrm>
                <a:off x="8031573" y="2063282"/>
                <a:ext cx="273693" cy="620095"/>
                <a:chOff x="8031573" y="2063282"/>
                <a:chExt cx="273693" cy="620095"/>
              </a:xfrm>
            </p:grpSpPr>
            <p:sp>
              <p:nvSpPr>
                <p:cNvPr id="6259" name="Google Shape;6259;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4"/>
              <p:cNvGrpSpPr/>
              <p:nvPr/>
            </p:nvGrpSpPr>
            <p:grpSpPr>
              <a:xfrm flipH="1">
                <a:off x="7734309" y="2063282"/>
                <a:ext cx="273693" cy="620095"/>
                <a:chOff x="8031573" y="2063282"/>
                <a:chExt cx="273693" cy="620095"/>
              </a:xfrm>
            </p:grpSpPr>
            <p:sp>
              <p:nvSpPr>
                <p:cNvPr id="6264" name="Google Shape;6264;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68" name="Google Shape;6268;p8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84"/>
          <p:cNvGrpSpPr/>
          <p:nvPr/>
        </p:nvGrpSpPr>
        <p:grpSpPr>
          <a:xfrm>
            <a:off x="7821480" y="2716716"/>
            <a:ext cx="602567" cy="601884"/>
            <a:chOff x="1186975" y="238125"/>
            <a:chExt cx="5244275" cy="5238325"/>
          </a:xfrm>
        </p:grpSpPr>
        <p:sp>
          <p:nvSpPr>
            <p:cNvPr id="6271" name="Google Shape;6271;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4"/>
          <p:cNvGrpSpPr/>
          <p:nvPr/>
        </p:nvGrpSpPr>
        <p:grpSpPr>
          <a:xfrm>
            <a:off x="3264218" y="1856199"/>
            <a:ext cx="651848" cy="687338"/>
            <a:chOff x="3400515" y="2056248"/>
            <a:chExt cx="698134" cy="735987"/>
          </a:xfrm>
        </p:grpSpPr>
        <p:grpSp>
          <p:nvGrpSpPr>
            <p:cNvPr id="6276" name="Google Shape;6276;p84"/>
            <p:cNvGrpSpPr/>
            <p:nvPr/>
          </p:nvGrpSpPr>
          <p:grpSpPr>
            <a:xfrm>
              <a:off x="3400515" y="2283913"/>
              <a:ext cx="312919" cy="219900"/>
              <a:chOff x="3400515" y="2283913"/>
              <a:chExt cx="312919" cy="219900"/>
            </a:xfrm>
          </p:grpSpPr>
          <p:sp>
            <p:nvSpPr>
              <p:cNvPr id="6277" name="Google Shape;6277;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78" name="Google Shape;6278;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279" name="Google Shape;6279;p84"/>
            <p:cNvGrpSpPr/>
            <p:nvPr/>
          </p:nvGrpSpPr>
          <p:grpSpPr>
            <a:xfrm>
              <a:off x="3547823" y="2461089"/>
              <a:ext cx="219900" cy="331146"/>
              <a:chOff x="3547823" y="2461089"/>
              <a:chExt cx="219900" cy="331146"/>
            </a:xfrm>
          </p:grpSpPr>
          <p:sp>
            <p:nvSpPr>
              <p:cNvPr id="6280" name="Google Shape;6280;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1" name="Google Shape;6281;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282" name="Google Shape;6282;p84"/>
            <p:cNvGrpSpPr/>
            <p:nvPr/>
          </p:nvGrpSpPr>
          <p:grpSpPr>
            <a:xfrm>
              <a:off x="3734138" y="2461089"/>
              <a:ext cx="219900" cy="331146"/>
              <a:chOff x="3734138" y="2461089"/>
              <a:chExt cx="219900" cy="331146"/>
            </a:xfrm>
          </p:grpSpPr>
          <p:sp>
            <p:nvSpPr>
              <p:cNvPr id="6283" name="Google Shape;6283;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4" name="Google Shape;6284;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285" name="Google Shape;6285;p84"/>
            <p:cNvGrpSpPr/>
            <p:nvPr/>
          </p:nvGrpSpPr>
          <p:grpSpPr>
            <a:xfrm>
              <a:off x="3787560" y="2281742"/>
              <a:ext cx="311089" cy="219900"/>
              <a:chOff x="3787560" y="2281742"/>
              <a:chExt cx="311089" cy="219900"/>
            </a:xfrm>
          </p:grpSpPr>
          <p:sp>
            <p:nvSpPr>
              <p:cNvPr id="6286" name="Google Shape;6286;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287" name="Google Shape;6287;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288" name="Google Shape;6288;p84"/>
            <p:cNvGrpSpPr/>
            <p:nvPr/>
          </p:nvGrpSpPr>
          <p:grpSpPr>
            <a:xfrm>
              <a:off x="3637290" y="2056248"/>
              <a:ext cx="219900" cy="330736"/>
              <a:chOff x="3637290" y="2056248"/>
              <a:chExt cx="219900" cy="330736"/>
            </a:xfrm>
          </p:grpSpPr>
          <p:sp>
            <p:nvSpPr>
              <p:cNvPr id="6289" name="Google Shape;6289;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290" name="Google Shape;6290;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91" name="Google Shape;6291;p84"/>
          <p:cNvGrpSpPr/>
          <p:nvPr/>
        </p:nvGrpSpPr>
        <p:grpSpPr>
          <a:xfrm>
            <a:off x="2555923" y="2726206"/>
            <a:ext cx="1268144" cy="592394"/>
            <a:chOff x="238125" y="1188750"/>
            <a:chExt cx="7140450" cy="3335550"/>
          </a:xfrm>
        </p:grpSpPr>
        <p:sp>
          <p:nvSpPr>
            <p:cNvPr id="6292" name="Google Shape;6292;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4"/>
          <p:cNvGrpSpPr/>
          <p:nvPr/>
        </p:nvGrpSpPr>
        <p:grpSpPr>
          <a:xfrm>
            <a:off x="6663824" y="2728360"/>
            <a:ext cx="1053944" cy="590147"/>
            <a:chOff x="238125" y="1335475"/>
            <a:chExt cx="5418735" cy="3034175"/>
          </a:xfrm>
        </p:grpSpPr>
        <p:sp>
          <p:nvSpPr>
            <p:cNvPr id="6298" name="Google Shape;6298;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4"/>
          <p:cNvGrpSpPr/>
          <p:nvPr/>
        </p:nvGrpSpPr>
        <p:grpSpPr>
          <a:xfrm>
            <a:off x="4094633" y="3533260"/>
            <a:ext cx="1268207" cy="638939"/>
            <a:chOff x="3967651" y="3645904"/>
            <a:chExt cx="1479304" cy="745292"/>
          </a:xfrm>
        </p:grpSpPr>
        <p:grpSp>
          <p:nvGrpSpPr>
            <p:cNvPr id="6302" name="Google Shape;6302;p84"/>
            <p:cNvGrpSpPr/>
            <p:nvPr/>
          </p:nvGrpSpPr>
          <p:grpSpPr>
            <a:xfrm>
              <a:off x="3967651" y="4009026"/>
              <a:ext cx="1479304" cy="382170"/>
              <a:chOff x="3967651" y="4009026"/>
              <a:chExt cx="1479304" cy="382170"/>
            </a:xfrm>
          </p:grpSpPr>
          <p:grpSp>
            <p:nvGrpSpPr>
              <p:cNvPr id="6303" name="Google Shape;6303;p84"/>
              <p:cNvGrpSpPr/>
              <p:nvPr/>
            </p:nvGrpSpPr>
            <p:grpSpPr>
              <a:xfrm>
                <a:off x="4892216" y="4195630"/>
                <a:ext cx="554739" cy="195566"/>
                <a:chOff x="3604375" y="4892160"/>
                <a:chExt cx="1651500" cy="582215"/>
              </a:xfrm>
            </p:grpSpPr>
            <p:sp>
              <p:nvSpPr>
                <p:cNvPr id="6304" name="Google Shape;6304;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4"/>
              <p:cNvGrpSpPr/>
              <p:nvPr/>
            </p:nvGrpSpPr>
            <p:grpSpPr>
              <a:xfrm>
                <a:off x="3967651" y="4146303"/>
                <a:ext cx="579402" cy="244893"/>
                <a:chOff x="851875" y="4745310"/>
                <a:chExt cx="1724925" cy="729065"/>
              </a:xfrm>
            </p:grpSpPr>
            <p:sp>
              <p:nvSpPr>
                <p:cNvPr id="6307" name="Google Shape;6307;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4"/>
              <p:cNvGrpSpPr/>
              <p:nvPr/>
            </p:nvGrpSpPr>
            <p:grpSpPr>
              <a:xfrm>
                <a:off x="4460753" y="4009026"/>
                <a:ext cx="493110" cy="382170"/>
                <a:chOff x="2319875" y="4336625"/>
                <a:chExt cx="1468025" cy="1137750"/>
              </a:xfrm>
            </p:grpSpPr>
            <p:sp>
              <p:nvSpPr>
                <p:cNvPr id="6310" name="Google Shape;6310;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2" name="Google Shape;6312;p84"/>
            <p:cNvGrpSpPr/>
            <p:nvPr/>
          </p:nvGrpSpPr>
          <p:grpSpPr>
            <a:xfrm>
              <a:off x="4479443" y="3645904"/>
              <a:ext cx="455965" cy="388789"/>
              <a:chOff x="2957425" y="238100"/>
              <a:chExt cx="1910200" cy="1628775"/>
            </a:xfrm>
          </p:grpSpPr>
          <p:sp>
            <p:nvSpPr>
              <p:cNvPr id="6313" name="Google Shape;6313;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3" name="Google Shape;6323;p84"/>
          <p:cNvGrpSpPr/>
          <p:nvPr/>
        </p:nvGrpSpPr>
        <p:grpSpPr>
          <a:xfrm>
            <a:off x="2480746" y="3534460"/>
            <a:ext cx="1243128" cy="637739"/>
            <a:chOff x="2496310" y="3693351"/>
            <a:chExt cx="1342906" cy="688926"/>
          </a:xfrm>
        </p:grpSpPr>
        <p:grpSp>
          <p:nvGrpSpPr>
            <p:cNvPr id="6324" name="Google Shape;6324;p84"/>
            <p:cNvGrpSpPr/>
            <p:nvPr/>
          </p:nvGrpSpPr>
          <p:grpSpPr>
            <a:xfrm>
              <a:off x="2496310" y="3693351"/>
              <a:ext cx="1342906" cy="688875"/>
              <a:chOff x="2496310" y="3693351"/>
              <a:chExt cx="1342906" cy="688875"/>
            </a:xfrm>
          </p:grpSpPr>
          <p:sp>
            <p:nvSpPr>
              <p:cNvPr id="6325" name="Google Shape;6325;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1" name="Google Shape;6331;p84"/>
              <p:cNvCxnSpPr>
                <a:stCxn id="632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332" name="Google Shape;6332;p84"/>
              <p:cNvCxnSpPr>
                <a:stCxn id="632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333" name="Google Shape;6333;p84"/>
              <p:cNvCxnSpPr>
                <a:stCxn id="632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4" name="Google Shape;6334;p84"/>
              <p:cNvCxnSpPr>
                <a:stCxn id="633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35" name="Google Shape;6335;p84"/>
              <p:cNvCxnSpPr>
                <a:stCxn id="632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336" name="Google Shape;6336;p84"/>
            <p:cNvGrpSpPr/>
            <p:nvPr/>
          </p:nvGrpSpPr>
          <p:grpSpPr>
            <a:xfrm>
              <a:off x="2675275" y="3930557"/>
              <a:ext cx="1003306" cy="451719"/>
              <a:chOff x="2675275" y="4174282"/>
              <a:chExt cx="1003306" cy="451719"/>
            </a:xfrm>
          </p:grpSpPr>
          <p:sp>
            <p:nvSpPr>
              <p:cNvPr id="6337" name="Google Shape;6337;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0" name="Google Shape;6340;p84"/>
          <p:cNvGrpSpPr/>
          <p:nvPr/>
        </p:nvGrpSpPr>
        <p:grpSpPr>
          <a:xfrm>
            <a:off x="1654417" y="971307"/>
            <a:ext cx="574511" cy="874709"/>
            <a:chOff x="1715404" y="1112080"/>
            <a:chExt cx="642270" cy="977984"/>
          </a:xfrm>
        </p:grpSpPr>
        <p:grpSp>
          <p:nvGrpSpPr>
            <p:cNvPr id="6341" name="Google Shape;6341;p84"/>
            <p:cNvGrpSpPr/>
            <p:nvPr/>
          </p:nvGrpSpPr>
          <p:grpSpPr>
            <a:xfrm>
              <a:off x="1715404" y="1112080"/>
              <a:ext cx="642270" cy="977984"/>
              <a:chOff x="1715404" y="1112080"/>
              <a:chExt cx="642270" cy="977984"/>
            </a:xfrm>
          </p:grpSpPr>
          <p:sp>
            <p:nvSpPr>
              <p:cNvPr id="6342" name="Google Shape;6342;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4"/>
            <p:cNvGrpSpPr/>
            <p:nvPr/>
          </p:nvGrpSpPr>
          <p:grpSpPr>
            <a:xfrm>
              <a:off x="1768927" y="1165603"/>
              <a:ext cx="535225" cy="851367"/>
              <a:chOff x="1768927" y="1165603"/>
              <a:chExt cx="535225" cy="851367"/>
            </a:xfrm>
          </p:grpSpPr>
          <p:sp>
            <p:nvSpPr>
              <p:cNvPr id="6345" name="Google Shape;6345;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4"/>
            <p:cNvGrpSpPr/>
            <p:nvPr/>
          </p:nvGrpSpPr>
          <p:grpSpPr>
            <a:xfrm>
              <a:off x="1822449" y="1219125"/>
              <a:ext cx="428180" cy="718859"/>
              <a:chOff x="1822449" y="1219125"/>
              <a:chExt cx="428180" cy="718859"/>
            </a:xfrm>
          </p:grpSpPr>
          <p:sp>
            <p:nvSpPr>
              <p:cNvPr id="6348" name="Google Shape;6348;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4"/>
            <p:cNvGrpSpPr/>
            <p:nvPr/>
          </p:nvGrpSpPr>
          <p:grpSpPr>
            <a:xfrm>
              <a:off x="1875972" y="1272648"/>
              <a:ext cx="321135" cy="586939"/>
              <a:chOff x="1875972" y="1272648"/>
              <a:chExt cx="321135" cy="586939"/>
            </a:xfrm>
          </p:grpSpPr>
          <p:sp>
            <p:nvSpPr>
              <p:cNvPr id="6351" name="Google Shape;6351;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3" name="Google Shape;6353;p84"/>
          <p:cNvGrpSpPr/>
          <p:nvPr/>
        </p:nvGrpSpPr>
        <p:grpSpPr>
          <a:xfrm>
            <a:off x="7761578" y="3528028"/>
            <a:ext cx="293855" cy="644170"/>
            <a:chOff x="241025" y="3151575"/>
            <a:chExt cx="293855" cy="644170"/>
          </a:xfrm>
        </p:grpSpPr>
        <p:sp>
          <p:nvSpPr>
            <p:cNvPr id="6354" name="Google Shape;6354;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4"/>
          <p:cNvGrpSpPr/>
          <p:nvPr/>
        </p:nvGrpSpPr>
        <p:grpSpPr>
          <a:xfrm>
            <a:off x="709562" y="2728028"/>
            <a:ext cx="1779649" cy="591620"/>
            <a:chOff x="246070" y="1983375"/>
            <a:chExt cx="1855347" cy="616849"/>
          </a:xfrm>
        </p:grpSpPr>
        <p:sp>
          <p:nvSpPr>
            <p:cNvPr id="6357" name="Google Shape;6357;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4"/>
          <p:cNvGrpSpPr/>
          <p:nvPr/>
        </p:nvGrpSpPr>
        <p:grpSpPr>
          <a:xfrm>
            <a:off x="2320428" y="971307"/>
            <a:ext cx="711055" cy="745993"/>
            <a:chOff x="2496269" y="1171698"/>
            <a:chExt cx="761953" cy="799392"/>
          </a:xfrm>
        </p:grpSpPr>
        <p:grpSp>
          <p:nvGrpSpPr>
            <p:cNvPr id="6367" name="Google Shape;6367;p84"/>
            <p:cNvGrpSpPr/>
            <p:nvPr/>
          </p:nvGrpSpPr>
          <p:grpSpPr>
            <a:xfrm>
              <a:off x="2496269" y="1171698"/>
              <a:ext cx="761953" cy="723022"/>
              <a:chOff x="2496269" y="1171698"/>
              <a:chExt cx="761953" cy="723022"/>
            </a:xfrm>
          </p:grpSpPr>
          <p:sp>
            <p:nvSpPr>
              <p:cNvPr id="6368" name="Google Shape;6368;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84"/>
              <p:cNvGrpSpPr/>
              <p:nvPr/>
            </p:nvGrpSpPr>
            <p:grpSpPr>
              <a:xfrm>
                <a:off x="2496269" y="1171698"/>
                <a:ext cx="761953" cy="723022"/>
                <a:chOff x="2496269" y="1120652"/>
                <a:chExt cx="761953" cy="723022"/>
              </a:xfrm>
            </p:grpSpPr>
            <p:grpSp>
              <p:nvGrpSpPr>
                <p:cNvPr id="6371" name="Google Shape;6371;p84"/>
                <p:cNvGrpSpPr/>
                <p:nvPr/>
              </p:nvGrpSpPr>
              <p:grpSpPr>
                <a:xfrm>
                  <a:off x="2496269" y="1120652"/>
                  <a:ext cx="761953" cy="723022"/>
                  <a:chOff x="2496269" y="1120652"/>
                  <a:chExt cx="761953" cy="723022"/>
                </a:xfrm>
              </p:grpSpPr>
              <p:grpSp>
                <p:nvGrpSpPr>
                  <p:cNvPr id="6372" name="Google Shape;6372;p84"/>
                  <p:cNvGrpSpPr/>
                  <p:nvPr/>
                </p:nvGrpSpPr>
                <p:grpSpPr>
                  <a:xfrm>
                    <a:off x="2496269" y="1304589"/>
                    <a:ext cx="407089" cy="305057"/>
                    <a:chOff x="2496269" y="1304589"/>
                    <a:chExt cx="407089" cy="305057"/>
                  </a:xfrm>
                </p:grpSpPr>
                <p:sp>
                  <p:nvSpPr>
                    <p:cNvPr id="6373" name="Google Shape;6373;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4"/>
                  <p:cNvGrpSpPr/>
                  <p:nvPr/>
                </p:nvGrpSpPr>
                <p:grpSpPr>
                  <a:xfrm>
                    <a:off x="2586468" y="1493376"/>
                    <a:ext cx="358850" cy="349656"/>
                    <a:chOff x="2586468" y="1493376"/>
                    <a:chExt cx="358850" cy="349656"/>
                  </a:xfrm>
                </p:grpSpPr>
                <p:sp>
                  <p:nvSpPr>
                    <p:cNvPr id="6376" name="Google Shape;6376;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84"/>
                  <p:cNvGrpSpPr/>
                  <p:nvPr/>
                </p:nvGrpSpPr>
                <p:grpSpPr>
                  <a:xfrm>
                    <a:off x="2807939" y="1494024"/>
                    <a:ext cx="358857" cy="349650"/>
                    <a:chOff x="2807939" y="1494024"/>
                    <a:chExt cx="358857" cy="349650"/>
                  </a:xfrm>
                </p:grpSpPr>
                <p:sp>
                  <p:nvSpPr>
                    <p:cNvPr id="6379" name="Google Shape;6379;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4"/>
                  <p:cNvGrpSpPr/>
                  <p:nvPr/>
                </p:nvGrpSpPr>
                <p:grpSpPr>
                  <a:xfrm>
                    <a:off x="2851133" y="1305635"/>
                    <a:ext cx="407089" cy="305057"/>
                    <a:chOff x="2851133" y="1305635"/>
                    <a:chExt cx="407089" cy="305057"/>
                  </a:xfrm>
                </p:grpSpPr>
                <p:sp>
                  <p:nvSpPr>
                    <p:cNvPr id="6382" name="Google Shape;6382;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4"/>
                  <p:cNvGrpSpPr/>
                  <p:nvPr/>
                </p:nvGrpSpPr>
                <p:grpSpPr>
                  <a:xfrm>
                    <a:off x="2727495" y="1120652"/>
                    <a:ext cx="300271" cy="396358"/>
                    <a:chOff x="2727495" y="1120652"/>
                    <a:chExt cx="300271" cy="396358"/>
                  </a:xfrm>
                </p:grpSpPr>
                <p:sp>
                  <p:nvSpPr>
                    <p:cNvPr id="6385" name="Google Shape;6385;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7" name="Google Shape;6387;p84"/>
                <p:cNvGrpSpPr/>
                <p:nvPr/>
              </p:nvGrpSpPr>
              <p:grpSpPr>
                <a:xfrm>
                  <a:off x="2722305" y="1350460"/>
                  <a:ext cx="308357" cy="308344"/>
                  <a:chOff x="2722305" y="1350460"/>
                  <a:chExt cx="308357" cy="308344"/>
                </a:xfrm>
              </p:grpSpPr>
              <p:sp>
                <p:nvSpPr>
                  <p:cNvPr id="6388" name="Google Shape;6388;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9" name="Google Shape;6389;p84"/>
                  <p:cNvGrpSpPr/>
                  <p:nvPr/>
                </p:nvGrpSpPr>
                <p:grpSpPr>
                  <a:xfrm>
                    <a:off x="2725064" y="1364529"/>
                    <a:ext cx="297954" cy="280182"/>
                    <a:chOff x="2725064" y="1364529"/>
                    <a:chExt cx="297954" cy="280182"/>
                  </a:xfrm>
                </p:grpSpPr>
                <p:sp>
                  <p:nvSpPr>
                    <p:cNvPr id="6390" name="Google Shape;6390;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395" name="Google Shape;6395;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4"/>
          <p:cNvGrpSpPr/>
          <p:nvPr/>
        </p:nvGrpSpPr>
        <p:grpSpPr>
          <a:xfrm>
            <a:off x="3909129" y="2727412"/>
            <a:ext cx="1569144" cy="591015"/>
            <a:chOff x="3820100" y="3023049"/>
            <a:chExt cx="1303926" cy="491162"/>
          </a:xfrm>
        </p:grpSpPr>
        <p:grpSp>
          <p:nvGrpSpPr>
            <p:cNvPr id="6401" name="Google Shape;6401;p84"/>
            <p:cNvGrpSpPr/>
            <p:nvPr/>
          </p:nvGrpSpPr>
          <p:grpSpPr>
            <a:xfrm>
              <a:off x="3820100" y="3023072"/>
              <a:ext cx="1303926" cy="491139"/>
              <a:chOff x="3820100" y="3023072"/>
              <a:chExt cx="1303926" cy="491139"/>
            </a:xfrm>
          </p:grpSpPr>
          <p:sp>
            <p:nvSpPr>
              <p:cNvPr id="6402" name="Google Shape;6402;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4"/>
            <p:cNvGrpSpPr/>
            <p:nvPr/>
          </p:nvGrpSpPr>
          <p:grpSpPr>
            <a:xfrm>
              <a:off x="4132439" y="3023645"/>
              <a:ext cx="393633" cy="177096"/>
              <a:chOff x="4132439" y="3023645"/>
              <a:chExt cx="393633" cy="177096"/>
            </a:xfrm>
          </p:grpSpPr>
          <p:sp>
            <p:nvSpPr>
              <p:cNvPr id="6405" name="Google Shape;6405;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4"/>
            <p:cNvGrpSpPr/>
            <p:nvPr/>
          </p:nvGrpSpPr>
          <p:grpSpPr>
            <a:xfrm>
              <a:off x="3921811" y="3023049"/>
              <a:ext cx="1002397" cy="388943"/>
              <a:chOff x="3921811" y="3023049"/>
              <a:chExt cx="1002397" cy="388943"/>
            </a:xfrm>
          </p:grpSpPr>
          <p:sp>
            <p:nvSpPr>
              <p:cNvPr id="6408" name="Google Shape;6408;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4"/>
            <p:cNvGrpSpPr/>
            <p:nvPr/>
          </p:nvGrpSpPr>
          <p:grpSpPr>
            <a:xfrm>
              <a:off x="4023645" y="3023049"/>
              <a:ext cx="683032" cy="286722"/>
              <a:chOff x="4023645" y="3023049"/>
              <a:chExt cx="683032" cy="286722"/>
            </a:xfrm>
          </p:grpSpPr>
          <p:sp>
            <p:nvSpPr>
              <p:cNvPr id="6411" name="Google Shape;6411;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3" name="Google Shape;6413;p84"/>
          <p:cNvGrpSpPr/>
          <p:nvPr/>
        </p:nvGrpSpPr>
        <p:grpSpPr>
          <a:xfrm>
            <a:off x="1541251" y="1854258"/>
            <a:ext cx="713522" cy="688025"/>
            <a:chOff x="1706078" y="2092648"/>
            <a:chExt cx="660913" cy="637296"/>
          </a:xfrm>
        </p:grpSpPr>
        <p:sp>
          <p:nvSpPr>
            <p:cNvPr id="6414" name="Google Shape;6414;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84"/>
            <p:cNvGrpSpPr/>
            <p:nvPr/>
          </p:nvGrpSpPr>
          <p:grpSpPr>
            <a:xfrm>
              <a:off x="1706078" y="2092648"/>
              <a:ext cx="660913" cy="575241"/>
              <a:chOff x="1706078" y="2092648"/>
              <a:chExt cx="660913" cy="575241"/>
            </a:xfrm>
          </p:grpSpPr>
          <p:sp>
            <p:nvSpPr>
              <p:cNvPr id="6416" name="Google Shape;6416;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9" name="Google Shape;6419;p84"/>
          <p:cNvGrpSpPr/>
          <p:nvPr/>
        </p:nvGrpSpPr>
        <p:grpSpPr>
          <a:xfrm>
            <a:off x="6303109" y="971806"/>
            <a:ext cx="1317459" cy="684168"/>
            <a:chOff x="238125" y="999450"/>
            <a:chExt cx="7140700" cy="3708225"/>
          </a:xfrm>
        </p:grpSpPr>
        <p:sp>
          <p:nvSpPr>
            <p:cNvPr id="6420" name="Google Shape;6420;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2" name="Shape 6432"/>
        <p:cNvGrpSpPr/>
        <p:nvPr/>
      </p:nvGrpSpPr>
      <p:grpSpPr>
        <a:xfrm>
          <a:off x="0" y="0"/>
          <a:ext cx="0" cy="0"/>
          <a:chOff x="0" y="0"/>
          <a:chExt cx="0" cy="0"/>
        </a:xfrm>
      </p:grpSpPr>
      <p:grpSp>
        <p:nvGrpSpPr>
          <p:cNvPr id="6433" name="Google Shape;6433;p85"/>
          <p:cNvGrpSpPr/>
          <p:nvPr/>
        </p:nvGrpSpPr>
        <p:grpSpPr>
          <a:xfrm>
            <a:off x="717027" y="967622"/>
            <a:ext cx="1636117" cy="1526144"/>
            <a:chOff x="729238" y="1179665"/>
            <a:chExt cx="1636117" cy="1526144"/>
          </a:xfrm>
        </p:grpSpPr>
        <p:grpSp>
          <p:nvGrpSpPr>
            <p:cNvPr id="6434" name="Google Shape;6434;p85"/>
            <p:cNvGrpSpPr/>
            <p:nvPr/>
          </p:nvGrpSpPr>
          <p:grpSpPr>
            <a:xfrm>
              <a:off x="729238" y="1179665"/>
              <a:ext cx="80700" cy="1526144"/>
              <a:chOff x="729238" y="1179665"/>
              <a:chExt cx="80700" cy="1526144"/>
            </a:xfrm>
          </p:grpSpPr>
          <p:sp>
            <p:nvSpPr>
              <p:cNvPr id="6435" name="Google Shape;6435;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5"/>
            <p:cNvGrpSpPr/>
            <p:nvPr/>
          </p:nvGrpSpPr>
          <p:grpSpPr>
            <a:xfrm>
              <a:off x="903098" y="1179665"/>
              <a:ext cx="80700" cy="1526144"/>
              <a:chOff x="903098" y="1179665"/>
              <a:chExt cx="80700" cy="1526144"/>
            </a:xfrm>
          </p:grpSpPr>
          <p:sp>
            <p:nvSpPr>
              <p:cNvPr id="6446" name="Google Shape;6446;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5"/>
            <p:cNvGrpSpPr/>
            <p:nvPr/>
          </p:nvGrpSpPr>
          <p:grpSpPr>
            <a:xfrm>
              <a:off x="1076958" y="1179665"/>
              <a:ext cx="80700" cy="1526144"/>
              <a:chOff x="1076958" y="1179665"/>
              <a:chExt cx="80700" cy="1526144"/>
            </a:xfrm>
          </p:grpSpPr>
          <p:sp>
            <p:nvSpPr>
              <p:cNvPr id="6457" name="Google Shape;6457;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85"/>
            <p:cNvGrpSpPr/>
            <p:nvPr/>
          </p:nvGrpSpPr>
          <p:grpSpPr>
            <a:xfrm>
              <a:off x="1247707" y="1179665"/>
              <a:ext cx="80700" cy="1526144"/>
              <a:chOff x="1247707" y="1179665"/>
              <a:chExt cx="80700" cy="1526144"/>
            </a:xfrm>
          </p:grpSpPr>
          <p:sp>
            <p:nvSpPr>
              <p:cNvPr id="6468" name="Google Shape;6468;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5"/>
            <p:cNvGrpSpPr/>
            <p:nvPr/>
          </p:nvGrpSpPr>
          <p:grpSpPr>
            <a:xfrm>
              <a:off x="1421567" y="1179665"/>
              <a:ext cx="80700" cy="1526144"/>
              <a:chOff x="1421567" y="1179665"/>
              <a:chExt cx="80700" cy="1526144"/>
            </a:xfrm>
          </p:grpSpPr>
          <p:sp>
            <p:nvSpPr>
              <p:cNvPr id="6479" name="Google Shape;6479;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5"/>
            <p:cNvGrpSpPr/>
            <p:nvPr/>
          </p:nvGrpSpPr>
          <p:grpSpPr>
            <a:xfrm>
              <a:off x="1592327" y="1179665"/>
              <a:ext cx="80700" cy="1526144"/>
              <a:chOff x="1592327" y="1179665"/>
              <a:chExt cx="80700" cy="1526144"/>
            </a:xfrm>
          </p:grpSpPr>
          <p:sp>
            <p:nvSpPr>
              <p:cNvPr id="6490" name="Google Shape;6490;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5"/>
            <p:cNvGrpSpPr/>
            <p:nvPr/>
          </p:nvGrpSpPr>
          <p:grpSpPr>
            <a:xfrm>
              <a:off x="1766187" y="1179665"/>
              <a:ext cx="80700" cy="1526144"/>
              <a:chOff x="1766187" y="1179665"/>
              <a:chExt cx="80700" cy="1526144"/>
            </a:xfrm>
          </p:grpSpPr>
          <p:sp>
            <p:nvSpPr>
              <p:cNvPr id="6501" name="Google Shape;6501;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5"/>
            <p:cNvGrpSpPr/>
            <p:nvPr/>
          </p:nvGrpSpPr>
          <p:grpSpPr>
            <a:xfrm>
              <a:off x="1936935" y="1179665"/>
              <a:ext cx="80700" cy="1526144"/>
              <a:chOff x="1936935" y="1179665"/>
              <a:chExt cx="80700" cy="1526144"/>
            </a:xfrm>
          </p:grpSpPr>
          <p:sp>
            <p:nvSpPr>
              <p:cNvPr id="6512" name="Google Shape;6512;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85"/>
            <p:cNvGrpSpPr/>
            <p:nvPr/>
          </p:nvGrpSpPr>
          <p:grpSpPr>
            <a:xfrm>
              <a:off x="2110795" y="1179665"/>
              <a:ext cx="80700" cy="1526144"/>
              <a:chOff x="2110795" y="1179665"/>
              <a:chExt cx="80700" cy="1526144"/>
            </a:xfrm>
          </p:grpSpPr>
          <p:sp>
            <p:nvSpPr>
              <p:cNvPr id="6523" name="Google Shape;6523;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2284655" y="1179665"/>
              <a:ext cx="80700" cy="1526144"/>
              <a:chOff x="2284655" y="1179665"/>
              <a:chExt cx="80700" cy="1526144"/>
            </a:xfrm>
          </p:grpSpPr>
          <p:sp>
            <p:nvSpPr>
              <p:cNvPr id="6534" name="Google Shape;6534;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4" name="Google Shape;6544;p85"/>
          <p:cNvGrpSpPr/>
          <p:nvPr/>
        </p:nvGrpSpPr>
        <p:grpSpPr>
          <a:xfrm>
            <a:off x="2611693" y="986760"/>
            <a:ext cx="1364248" cy="1102133"/>
            <a:chOff x="2623904" y="1198803"/>
            <a:chExt cx="1364248" cy="1102133"/>
          </a:xfrm>
        </p:grpSpPr>
        <p:grpSp>
          <p:nvGrpSpPr>
            <p:cNvPr id="6545" name="Google Shape;6545;p85"/>
            <p:cNvGrpSpPr/>
            <p:nvPr/>
          </p:nvGrpSpPr>
          <p:grpSpPr>
            <a:xfrm>
              <a:off x="2623907" y="1198803"/>
              <a:ext cx="1364245" cy="273000"/>
              <a:chOff x="2623907" y="1198803"/>
              <a:chExt cx="1364245" cy="273000"/>
            </a:xfrm>
          </p:grpSpPr>
          <p:sp>
            <p:nvSpPr>
              <p:cNvPr id="6546" name="Google Shape;6546;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5"/>
            <p:cNvGrpSpPr/>
            <p:nvPr/>
          </p:nvGrpSpPr>
          <p:grpSpPr>
            <a:xfrm>
              <a:off x="2623904" y="1476964"/>
              <a:ext cx="1364245" cy="273000"/>
              <a:chOff x="2623904" y="1476964"/>
              <a:chExt cx="1364245" cy="273000"/>
            </a:xfrm>
          </p:grpSpPr>
          <p:sp>
            <p:nvSpPr>
              <p:cNvPr id="6552" name="Google Shape;6552;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5"/>
            <p:cNvGrpSpPr/>
            <p:nvPr/>
          </p:nvGrpSpPr>
          <p:grpSpPr>
            <a:xfrm>
              <a:off x="2623907" y="1749775"/>
              <a:ext cx="1364245" cy="273000"/>
              <a:chOff x="2623907" y="1749775"/>
              <a:chExt cx="1364245" cy="273000"/>
            </a:xfrm>
          </p:grpSpPr>
          <p:sp>
            <p:nvSpPr>
              <p:cNvPr id="6558" name="Google Shape;6558;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5"/>
            <p:cNvGrpSpPr/>
            <p:nvPr/>
          </p:nvGrpSpPr>
          <p:grpSpPr>
            <a:xfrm>
              <a:off x="2623904" y="2027936"/>
              <a:ext cx="1364245" cy="273000"/>
              <a:chOff x="2623904" y="2027936"/>
              <a:chExt cx="1364245" cy="273000"/>
            </a:xfrm>
          </p:grpSpPr>
          <p:sp>
            <p:nvSpPr>
              <p:cNvPr id="6564" name="Google Shape;6564;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9" name="Google Shape;6569;p85"/>
          <p:cNvGrpSpPr/>
          <p:nvPr/>
        </p:nvGrpSpPr>
        <p:grpSpPr>
          <a:xfrm>
            <a:off x="2601154" y="2445833"/>
            <a:ext cx="1387541" cy="159124"/>
            <a:chOff x="3200660" y="2180272"/>
            <a:chExt cx="2563824" cy="378237"/>
          </a:xfrm>
        </p:grpSpPr>
        <p:sp>
          <p:nvSpPr>
            <p:cNvPr id="6570" name="Google Shape;6570;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5"/>
          <p:cNvGrpSpPr/>
          <p:nvPr/>
        </p:nvGrpSpPr>
        <p:grpSpPr>
          <a:xfrm>
            <a:off x="2597679" y="2723597"/>
            <a:ext cx="1390502" cy="159625"/>
            <a:chOff x="3530150" y="2790075"/>
            <a:chExt cx="1962600" cy="225300"/>
          </a:xfrm>
        </p:grpSpPr>
        <p:sp>
          <p:nvSpPr>
            <p:cNvPr id="6589" name="Google Shape;6589;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5"/>
          <p:cNvGrpSpPr/>
          <p:nvPr/>
        </p:nvGrpSpPr>
        <p:grpSpPr>
          <a:xfrm>
            <a:off x="2597736" y="3001862"/>
            <a:ext cx="1411629" cy="154175"/>
            <a:chOff x="3558802" y="4011244"/>
            <a:chExt cx="1866000" cy="111600"/>
          </a:xfrm>
        </p:grpSpPr>
        <p:sp>
          <p:nvSpPr>
            <p:cNvPr id="6592" name="Google Shape;6592;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5"/>
          <p:cNvGrpSpPr/>
          <p:nvPr/>
        </p:nvGrpSpPr>
        <p:grpSpPr>
          <a:xfrm>
            <a:off x="2598024" y="2207432"/>
            <a:ext cx="1383503" cy="119761"/>
            <a:chOff x="3465975" y="2270258"/>
            <a:chExt cx="1986364" cy="171947"/>
          </a:xfrm>
        </p:grpSpPr>
        <p:sp>
          <p:nvSpPr>
            <p:cNvPr id="6595" name="Google Shape;6595;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5"/>
          <p:cNvGrpSpPr/>
          <p:nvPr/>
        </p:nvGrpSpPr>
        <p:grpSpPr>
          <a:xfrm>
            <a:off x="2609031" y="3571205"/>
            <a:ext cx="1369531" cy="195460"/>
            <a:chOff x="723300" y="4253549"/>
            <a:chExt cx="2276482" cy="324900"/>
          </a:xfrm>
        </p:grpSpPr>
        <p:sp>
          <p:nvSpPr>
            <p:cNvPr id="6604" name="Google Shape;6604;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5"/>
          <p:cNvGrpSpPr/>
          <p:nvPr/>
        </p:nvGrpSpPr>
        <p:grpSpPr>
          <a:xfrm>
            <a:off x="2598592" y="3272446"/>
            <a:ext cx="1389066" cy="180119"/>
            <a:chOff x="705948" y="3788465"/>
            <a:chExt cx="2308953" cy="299400"/>
          </a:xfrm>
        </p:grpSpPr>
        <p:sp>
          <p:nvSpPr>
            <p:cNvPr id="6610" name="Google Shape;6610;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5"/>
          <p:cNvGrpSpPr/>
          <p:nvPr/>
        </p:nvGrpSpPr>
        <p:grpSpPr>
          <a:xfrm>
            <a:off x="4195583" y="1876400"/>
            <a:ext cx="1433821" cy="191501"/>
            <a:chOff x="4273350" y="2088443"/>
            <a:chExt cx="1433821" cy="191501"/>
          </a:xfrm>
        </p:grpSpPr>
        <p:grpSp>
          <p:nvGrpSpPr>
            <p:cNvPr id="6616" name="Google Shape;6616;p85"/>
            <p:cNvGrpSpPr/>
            <p:nvPr/>
          </p:nvGrpSpPr>
          <p:grpSpPr>
            <a:xfrm>
              <a:off x="4273350" y="2088443"/>
              <a:ext cx="1433821" cy="0"/>
              <a:chOff x="5224975" y="2962250"/>
              <a:chExt cx="1544400" cy="0"/>
            </a:xfrm>
          </p:grpSpPr>
          <p:cxnSp>
            <p:nvCxnSpPr>
              <p:cNvPr id="6617" name="Google Shape;6617;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18" name="Google Shape;6618;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619" name="Google Shape;6619;p85"/>
            <p:cNvGrpSpPr/>
            <p:nvPr/>
          </p:nvGrpSpPr>
          <p:grpSpPr>
            <a:xfrm>
              <a:off x="4273350" y="2279944"/>
              <a:ext cx="1433821" cy="0"/>
              <a:chOff x="5224975" y="2962250"/>
              <a:chExt cx="1544400" cy="0"/>
            </a:xfrm>
          </p:grpSpPr>
          <p:cxnSp>
            <p:nvCxnSpPr>
              <p:cNvPr id="6620" name="Google Shape;6620;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21" name="Google Shape;6621;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622" name="Google Shape;6622;p85"/>
          <p:cNvGrpSpPr/>
          <p:nvPr/>
        </p:nvGrpSpPr>
        <p:grpSpPr>
          <a:xfrm>
            <a:off x="2646529" y="3885304"/>
            <a:ext cx="1304609" cy="294074"/>
            <a:chOff x="2658741" y="4097347"/>
            <a:chExt cx="1304609" cy="294074"/>
          </a:xfrm>
        </p:grpSpPr>
        <p:grpSp>
          <p:nvGrpSpPr>
            <p:cNvPr id="6623" name="Google Shape;6623;p85"/>
            <p:cNvGrpSpPr/>
            <p:nvPr/>
          </p:nvGrpSpPr>
          <p:grpSpPr>
            <a:xfrm>
              <a:off x="2658741" y="4097347"/>
              <a:ext cx="118572" cy="294074"/>
              <a:chOff x="3343310" y="4475555"/>
              <a:chExt cx="127717" cy="316753"/>
            </a:xfrm>
          </p:grpSpPr>
          <p:sp>
            <p:nvSpPr>
              <p:cNvPr id="6624" name="Google Shape;6624;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5"/>
            <p:cNvGrpSpPr/>
            <p:nvPr/>
          </p:nvGrpSpPr>
          <p:grpSpPr>
            <a:xfrm>
              <a:off x="3815519" y="4098388"/>
              <a:ext cx="147831" cy="291991"/>
              <a:chOff x="3527539" y="4476677"/>
              <a:chExt cx="159232" cy="314510"/>
            </a:xfrm>
          </p:grpSpPr>
          <p:sp>
            <p:nvSpPr>
              <p:cNvPr id="6627" name="Google Shape;6627;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5"/>
            <p:cNvGrpSpPr/>
            <p:nvPr/>
          </p:nvGrpSpPr>
          <p:grpSpPr>
            <a:xfrm>
              <a:off x="3511696" y="4098388"/>
              <a:ext cx="147831" cy="291991"/>
              <a:chOff x="3527539" y="4476677"/>
              <a:chExt cx="159232" cy="314510"/>
            </a:xfrm>
          </p:grpSpPr>
          <p:sp>
            <p:nvSpPr>
              <p:cNvPr id="6630" name="Google Shape;6630;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5"/>
            <p:cNvGrpSpPr/>
            <p:nvPr/>
          </p:nvGrpSpPr>
          <p:grpSpPr>
            <a:xfrm>
              <a:off x="3207874" y="4098388"/>
              <a:ext cx="147831" cy="291991"/>
              <a:chOff x="3527539" y="4476677"/>
              <a:chExt cx="159232" cy="314510"/>
            </a:xfrm>
          </p:grpSpPr>
          <p:sp>
            <p:nvSpPr>
              <p:cNvPr id="6633" name="Google Shape;6633;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5"/>
            <p:cNvGrpSpPr/>
            <p:nvPr/>
          </p:nvGrpSpPr>
          <p:grpSpPr>
            <a:xfrm>
              <a:off x="2933305" y="4097347"/>
              <a:ext cx="118572" cy="294074"/>
              <a:chOff x="3343310" y="4475555"/>
              <a:chExt cx="127717" cy="316753"/>
            </a:xfrm>
          </p:grpSpPr>
          <p:sp>
            <p:nvSpPr>
              <p:cNvPr id="6636" name="Google Shape;6636;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8" name="Google Shape;6638;p85"/>
          <p:cNvGrpSpPr/>
          <p:nvPr/>
        </p:nvGrpSpPr>
        <p:grpSpPr>
          <a:xfrm>
            <a:off x="4197138" y="963998"/>
            <a:ext cx="1430711" cy="751237"/>
            <a:chOff x="5159450" y="1919950"/>
            <a:chExt cx="1541050" cy="862500"/>
          </a:xfrm>
        </p:grpSpPr>
        <p:sp>
          <p:nvSpPr>
            <p:cNvPr id="6639" name="Google Shape;6639;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640" name="Google Shape;6640;p85"/>
            <p:cNvGrpSpPr/>
            <p:nvPr/>
          </p:nvGrpSpPr>
          <p:grpSpPr>
            <a:xfrm>
              <a:off x="5159450" y="1919950"/>
              <a:ext cx="1541050" cy="862500"/>
              <a:chOff x="5159450" y="1919950"/>
              <a:chExt cx="1541050" cy="862500"/>
            </a:xfrm>
          </p:grpSpPr>
          <p:cxnSp>
            <p:nvCxnSpPr>
              <p:cNvPr id="6641" name="Google Shape;6641;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642" name="Google Shape;6642;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643" name="Google Shape;6643;p85"/>
          <p:cNvGrpSpPr/>
          <p:nvPr/>
        </p:nvGrpSpPr>
        <p:grpSpPr>
          <a:xfrm>
            <a:off x="4245275" y="2227768"/>
            <a:ext cx="1334436" cy="967914"/>
            <a:chOff x="4294923" y="2439811"/>
            <a:chExt cx="1334436" cy="967914"/>
          </a:xfrm>
        </p:grpSpPr>
        <p:grpSp>
          <p:nvGrpSpPr>
            <p:cNvPr id="6644" name="Google Shape;6644;p85"/>
            <p:cNvGrpSpPr/>
            <p:nvPr/>
          </p:nvGrpSpPr>
          <p:grpSpPr>
            <a:xfrm>
              <a:off x="4960455" y="2469658"/>
              <a:ext cx="668904" cy="885524"/>
              <a:chOff x="4960455" y="2469658"/>
              <a:chExt cx="668904" cy="885524"/>
            </a:xfrm>
          </p:grpSpPr>
          <p:sp>
            <p:nvSpPr>
              <p:cNvPr id="6645" name="Google Shape;6645;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5"/>
            <p:cNvGrpSpPr/>
            <p:nvPr/>
          </p:nvGrpSpPr>
          <p:grpSpPr>
            <a:xfrm>
              <a:off x="4294923" y="2469658"/>
              <a:ext cx="668951" cy="885524"/>
              <a:chOff x="4294923" y="2469658"/>
              <a:chExt cx="668951" cy="885524"/>
            </a:xfrm>
          </p:grpSpPr>
          <p:sp>
            <p:nvSpPr>
              <p:cNvPr id="6652" name="Google Shape;6652;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5"/>
          <p:cNvGrpSpPr/>
          <p:nvPr/>
        </p:nvGrpSpPr>
        <p:grpSpPr>
          <a:xfrm>
            <a:off x="4231478" y="3282213"/>
            <a:ext cx="1430949" cy="897289"/>
            <a:chOff x="4351371" y="3547942"/>
            <a:chExt cx="1345130" cy="843475"/>
          </a:xfrm>
        </p:grpSpPr>
        <p:grpSp>
          <p:nvGrpSpPr>
            <p:cNvPr id="6660" name="Google Shape;6660;p85"/>
            <p:cNvGrpSpPr/>
            <p:nvPr/>
          </p:nvGrpSpPr>
          <p:grpSpPr>
            <a:xfrm>
              <a:off x="4351371" y="4209917"/>
              <a:ext cx="1345130" cy="181500"/>
              <a:chOff x="4351371" y="4209917"/>
              <a:chExt cx="1345130" cy="181500"/>
            </a:xfrm>
          </p:grpSpPr>
          <p:sp>
            <p:nvSpPr>
              <p:cNvPr id="6661" name="Google Shape;6661;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2" name="Google Shape;6662;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663" name="Google Shape;6663;p85"/>
            <p:cNvGrpSpPr/>
            <p:nvPr/>
          </p:nvGrpSpPr>
          <p:grpSpPr>
            <a:xfrm>
              <a:off x="4403010" y="3985221"/>
              <a:ext cx="1109518" cy="181500"/>
              <a:chOff x="4403010" y="3985221"/>
              <a:chExt cx="1109518" cy="181500"/>
            </a:xfrm>
          </p:grpSpPr>
          <p:sp>
            <p:nvSpPr>
              <p:cNvPr id="6664" name="Google Shape;6664;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5" name="Google Shape;6665;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666" name="Google Shape;6666;p85"/>
            <p:cNvGrpSpPr/>
            <p:nvPr/>
          </p:nvGrpSpPr>
          <p:grpSpPr>
            <a:xfrm>
              <a:off x="4618704" y="3766582"/>
              <a:ext cx="807858" cy="181500"/>
              <a:chOff x="4618704" y="3766582"/>
              <a:chExt cx="807858" cy="181500"/>
            </a:xfrm>
          </p:grpSpPr>
          <p:sp>
            <p:nvSpPr>
              <p:cNvPr id="6667" name="Google Shape;6667;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8" name="Google Shape;6668;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669" name="Google Shape;6669;p85"/>
            <p:cNvGrpSpPr/>
            <p:nvPr/>
          </p:nvGrpSpPr>
          <p:grpSpPr>
            <a:xfrm>
              <a:off x="4735238" y="3547942"/>
              <a:ext cx="462839" cy="181500"/>
              <a:chOff x="4735238" y="3547942"/>
              <a:chExt cx="462839" cy="181500"/>
            </a:xfrm>
          </p:grpSpPr>
          <p:sp>
            <p:nvSpPr>
              <p:cNvPr id="6670" name="Google Shape;6670;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71" name="Google Shape;6671;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72" name="Google Shape;6672;p85"/>
          <p:cNvGrpSpPr/>
          <p:nvPr/>
        </p:nvGrpSpPr>
        <p:grpSpPr>
          <a:xfrm>
            <a:off x="7407836" y="2217537"/>
            <a:ext cx="1020955" cy="928853"/>
            <a:chOff x="926675" y="238125"/>
            <a:chExt cx="5755100" cy="5232975"/>
          </a:xfrm>
        </p:grpSpPr>
        <p:sp>
          <p:nvSpPr>
            <p:cNvPr id="6673" name="Google Shape;6673;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5"/>
          <p:cNvGrpSpPr/>
          <p:nvPr/>
        </p:nvGrpSpPr>
        <p:grpSpPr>
          <a:xfrm>
            <a:off x="715210" y="2616272"/>
            <a:ext cx="1695374" cy="1560837"/>
            <a:chOff x="727421" y="2828315"/>
            <a:chExt cx="1695374" cy="1560837"/>
          </a:xfrm>
        </p:grpSpPr>
        <p:grpSp>
          <p:nvGrpSpPr>
            <p:cNvPr id="6678" name="Google Shape;6678;p85"/>
            <p:cNvGrpSpPr/>
            <p:nvPr/>
          </p:nvGrpSpPr>
          <p:grpSpPr>
            <a:xfrm>
              <a:off x="727421" y="2828315"/>
              <a:ext cx="1695374" cy="1560837"/>
              <a:chOff x="734799" y="2782450"/>
              <a:chExt cx="1571100" cy="1577400"/>
            </a:xfrm>
          </p:grpSpPr>
          <p:cxnSp>
            <p:nvCxnSpPr>
              <p:cNvPr id="6679" name="Google Shape;6679;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680" name="Google Shape;6680;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681" name="Google Shape;6681;p85"/>
            <p:cNvGrpSpPr/>
            <p:nvPr/>
          </p:nvGrpSpPr>
          <p:grpSpPr>
            <a:xfrm>
              <a:off x="819108" y="2882501"/>
              <a:ext cx="1556791" cy="1426186"/>
              <a:chOff x="819108" y="2882501"/>
              <a:chExt cx="1556791" cy="1426186"/>
            </a:xfrm>
          </p:grpSpPr>
          <p:grpSp>
            <p:nvGrpSpPr>
              <p:cNvPr id="6682" name="Google Shape;6682;p85"/>
              <p:cNvGrpSpPr/>
              <p:nvPr/>
            </p:nvGrpSpPr>
            <p:grpSpPr>
              <a:xfrm>
                <a:off x="819108" y="2882501"/>
                <a:ext cx="103104" cy="1426186"/>
                <a:chOff x="4674013" y="3100904"/>
                <a:chExt cx="122758" cy="1698043"/>
              </a:xfrm>
            </p:grpSpPr>
            <p:sp>
              <p:nvSpPr>
                <p:cNvPr id="6683" name="Google Shape;6683;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5"/>
              <p:cNvGrpSpPr/>
              <p:nvPr/>
            </p:nvGrpSpPr>
            <p:grpSpPr>
              <a:xfrm>
                <a:off x="1062475" y="2882501"/>
                <a:ext cx="103104" cy="1426186"/>
                <a:chOff x="4940438" y="3100904"/>
                <a:chExt cx="122758" cy="1698043"/>
              </a:xfrm>
            </p:grpSpPr>
            <p:sp>
              <p:nvSpPr>
                <p:cNvPr id="6691" name="Google Shape;6691;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5"/>
              <p:cNvGrpSpPr/>
              <p:nvPr/>
            </p:nvGrpSpPr>
            <p:grpSpPr>
              <a:xfrm>
                <a:off x="1299324" y="2882501"/>
                <a:ext cx="103104" cy="1426186"/>
                <a:chOff x="5206863" y="3100904"/>
                <a:chExt cx="122758" cy="1698043"/>
              </a:xfrm>
            </p:grpSpPr>
            <p:sp>
              <p:nvSpPr>
                <p:cNvPr id="6699" name="Google Shape;6699;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5"/>
              <p:cNvGrpSpPr/>
              <p:nvPr/>
            </p:nvGrpSpPr>
            <p:grpSpPr>
              <a:xfrm>
                <a:off x="1786057" y="2882501"/>
                <a:ext cx="103104" cy="1426186"/>
                <a:chOff x="6006138" y="3143629"/>
                <a:chExt cx="122758" cy="1698043"/>
              </a:xfrm>
            </p:grpSpPr>
            <p:sp>
              <p:nvSpPr>
                <p:cNvPr id="6707" name="Google Shape;6707;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5"/>
              <p:cNvGrpSpPr/>
              <p:nvPr/>
            </p:nvGrpSpPr>
            <p:grpSpPr>
              <a:xfrm>
                <a:off x="2029422" y="2882501"/>
                <a:ext cx="103104" cy="1426186"/>
                <a:chOff x="6805413" y="3100904"/>
                <a:chExt cx="122758" cy="1698043"/>
              </a:xfrm>
            </p:grpSpPr>
            <p:sp>
              <p:nvSpPr>
                <p:cNvPr id="6715" name="Google Shape;6715;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5"/>
              <p:cNvGrpSpPr/>
              <p:nvPr/>
            </p:nvGrpSpPr>
            <p:grpSpPr>
              <a:xfrm>
                <a:off x="2272795" y="2882501"/>
                <a:ext cx="103104" cy="1426186"/>
                <a:chOff x="5206863" y="3100904"/>
                <a:chExt cx="122758" cy="1698043"/>
              </a:xfrm>
            </p:grpSpPr>
            <p:sp>
              <p:nvSpPr>
                <p:cNvPr id="6723" name="Google Shape;6723;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5"/>
              <p:cNvGrpSpPr/>
              <p:nvPr/>
            </p:nvGrpSpPr>
            <p:grpSpPr>
              <a:xfrm>
                <a:off x="1542694" y="2882501"/>
                <a:ext cx="103104" cy="1426186"/>
                <a:chOff x="6006138" y="3143629"/>
                <a:chExt cx="122758" cy="1698043"/>
              </a:xfrm>
            </p:grpSpPr>
            <p:sp>
              <p:nvSpPr>
                <p:cNvPr id="6731" name="Google Shape;6731;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38" name="Google Shape;6738;p85"/>
          <p:cNvGrpSpPr/>
          <p:nvPr/>
        </p:nvGrpSpPr>
        <p:grpSpPr>
          <a:xfrm>
            <a:off x="5671260" y="3305994"/>
            <a:ext cx="2749952" cy="870677"/>
            <a:chOff x="238125" y="1725700"/>
            <a:chExt cx="7139025" cy="2260325"/>
          </a:xfrm>
        </p:grpSpPr>
        <p:sp>
          <p:nvSpPr>
            <p:cNvPr id="6739" name="Google Shape;6739;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5"/>
          <p:cNvGrpSpPr/>
          <p:nvPr/>
        </p:nvGrpSpPr>
        <p:grpSpPr>
          <a:xfrm>
            <a:off x="5941424" y="2247740"/>
            <a:ext cx="1105452" cy="916747"/>
            <a:chOff x="5249100" y="1210600"/>
            <a:chExt cx="3502700" cy="2904775"/>
          </a:xfrm>
        </p:grpSpPr>
        <p:sp>
          <p:nvSpPr>
            <p:cNvPr id="6750" name="Google Shape;6750;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4" name="Google Shape;6754;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755" name="Google Shape;6755;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756" name="Google Shape;6756;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757" name="Google Shape;6757;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758" name="Google Shape;6758;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5"/>
          <p:cNvGrpSpPr/>
          <p:nvPr/>
        </p:nvGrpSpPr>
        <p:grpSpPr>
          <a:xfrm>
            <a:off x="7123972" y="967158"/>
            <a:ext cx="1304650" cy="1124856"/>
            <a:chOff x="7287122" y="1165658"/>
            <a:chExt cx="1219413" cy="1051365"/>
          </a:xfrm>
        </p:grpSpPr>
        <p:grpSp>
          <p:nvGrpSpPr>
            <p:cNvPr id="6760" name="Google Shape;6760;p85"/>
            <p:cNvGrpSpPr/>
            <p:nvPr/>
          </p:nvGrpSpPr>
          <p:grpSpPr>
            <a:xfrm>
              <a:off x="7287122" y="1969723"/>
              <a:ext cx="1219413" cy="247300"/>
              <a:chOff x="7287122" y="1969723"/>
              <a:chExt cx="1219413" cy="247300"/>
            </a:xfrm>
          </p:grpSpPr>
          <p:sp>
            <p:nvSpPr>
              <p:cNvPr id="6761" name="Google Shape;6761;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2" name="Google Shape;6762;p85"/>
              <p:cNvGrpSpPr/>
              <p:nvPr/>
            </p:nvGrpSpPr>
            <p:grpSpPr>
              <a:xfrm>
                <a:off x="7287122" y="2063892"/>
                <a:ext cx="1151753" cy="73428"/>
                <a:chOff x="7287122" y="2063892"/>
                <a:chExt cx="1151753" cy="73428"/>
              </a:xfrm>
            </p:grpSpPr>
            <p:sp>
              <p:nvSpPr>
                <p:cNvPr id="6763" name="Google Shape;6763;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4" name="Google Shape;6764;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765" name="Google Shape;6765;p85"/>
            <p:cNvGrpSpPr/>
            <p:nvPr/>
          </p:nvGrpSpPr>
          <p:grpSpPr>
            <a:xfrm>
              <a:off x="7287122" y="1712201"/>
              <a:ext cx="1219403" cy="246767"/>
              <a:chOff x="7287122" y="1712201"/>
              <a:chExt cx="1219403" cy="246767"/>
            </a:xfrm>
          </p:grpSpPr>
          <p:sp>
            <p:nvSpPr>
              <p:cNvPr id="6766" name="Google Shape;6766;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7" name="Google Shape;6767;p85"/>
              <p:cNvGrpSpPr/>
              <p:nvPr/>
            </p:nvGrpSpPr>
            <p:grpSpPr>
              <a:xfrm>
                <a:off x="7287122" y="1842861"/>
                <a:ext cx="1005303" cy="73419"/>
                <a:chOff x="7287122" y="1842861"/>
                <a:chExt cx="1005303" cy="73419"/>
              </a:xfrm>
            </p:grpSpPr>
            <p:sp>
              <p:nvSpPr>
                <p:cNvPr id="6768" name="Google Shape;6768;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69" name="Google Shape;6769;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770" name="Google Shape;6770;p85"/>
            <p:cNvGrpSpPr/>
            <p:nvPr/>
          </p:nvGrpSpPr>
          <p:grpSpPr>
            <a:xfrm>
              <a:off x="7287122" y="1447520"/>
              <a:ext cx="1219403" cy="286667"/>
              <a:chOff x="7287122" y="1447520"/>
              <a:chExt cx="1219403" cy="286667"/>
            </a:xfrm>
          </p:grpSpPr>
          <p:sp>
            <p:nvSpPr>
              <p:cNvPr id="6771" name="Google Shape;6771;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2" name="Google Shape;6772;p85"/>
              <p:cNvGrpSpPr/>
              <p:nvPr/>
            </p:nvGrpSpPr>
            <p:grpSpPr>
              <a:xfrm>
                <a:off x="7287122" y="1581977"/>
                <a:ext cx="852803" cy="73428"/>
                <a:chOff x="7287122" y="1581977"/>
                <a:chExt cx="852803" cy="73428"/>
              </a:xfrm>
            </p:grpSpPr>
            <p:sp>
              <p:nvSpPr>
                <p:cNvPr id="6773" name="Google Shape;6773;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4" name="Google Shape;6774;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775" name="Google Shape;6775;p85"/>
            <p:cNvGrpSpPr/>
            <p:nvPr/>
          </p:nvGrpSpPr>
          <p:grpSpPr>
            <a:xfrm>
              <a:off x="7287122" y="1165658"/>
              <a:ext cx="1219403" cy="344253"/>
              <a:chOff x="7287122" y="1165658"/>
              <a:chExt cx="1219403" cy="344253"/>
            </a:xfrm>
          </p:grpSpPr>
          <p:sp>
            <p:nvSpPr>
              <p:cNvPr id="6776" name="Google Shape;6776;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7" name="Google Shape;6777;p85"/>
              <p:cNvGrpSpPr/>
              <p:nvPr/>
            </p:nvGrpSpPr>
            <p:grpSpPr>
              <a:xfrm>
                <a:off x="7287122" y="1341025"/>
                <a:ext cx="695703" cy="73419"/>
                <a:chOff x="7287122" y="1341025"/>
                <a:chExt cx="695703" cy="73419"/>
              </a:xfrm>
            </p:grpSpPr>
            <p:sp>
              <p:nvSpPr>
                <p:cNvPr id="6778" name="Google Shape;6778;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9" name="Google Shape;6779;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780" name="Google Shape;6780;p85"/>
          <p:cNvGrpSpPr/>
          <p:nvPr/>
        </p:nvGrpSpPr>
        <p:grpSpPr>
          <a:xfrm>
            <a:off x="5790464" y="973181"/>
            <a:ext cx="1397729" cy="1098540"/>
            <a:chOff x="5900602" y="1193063"/>
            <a:chExt cx="1299851" cy="1021707"/>
          </a:xfrm>
        </p:grpSpPr>
        <p:grpSp>
          <p:nvGrpSpPr>
            <p:cNvPr id="6781" name="Google Shape;6781;p85"/>
            <p:cNvGrpSpPr/>
            <p:nvPr/>
          </p:nvGrpSpPr>
          <p:grpSpPr>
            <a:xfrm>
              <a:off x="6520337" y="1193063"/>
              <a:ext cx="341815" cy="799959"/>
              <a:chOff x="6520337" y="1193063"/>
              <a:chExt cx="341815" cy="799959"/>
            </a:xfrm>
          </p:grpSpPr>
          <p:grpSp>
            <p:nvGrpSpPr>
              <p:cNvPr id="6782" name="Google Shape;6782;p85"/>
              <p:cNvGrpSpPr/>
              <p:nvPr/>
            </p:nvGrpSpPr>
            <p:grpSpPr>
              <a:xfrm>
                <a:off x="6520337" y="1589527"/>
                <a:ext cx="213950" cy="403494"/>
                <a:chOff x="6520337" y="1589527"/>
                <a:chExt cx="213950" cy="403494"/>
              </a:xfrm>
            </p:grpSpPr>
            <p:sp>
              <p:nvSpPr>
                <p:cNvPr id="6783" name="Google Shape;6783;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5"/>
              <p:cNvGrpSpPr/>
              <p:nvPr/>
            </p:nvGrpSpPr>
            <p:grpSpPr>
              <a:xfrm>
                <a:off x="6577204" y="1193063"/>
                <a:ext cx="284947" cy="464512"/>
                <a:chOff x="6577204" y="1193063"/>
                <a:chExt cx="284947" cy="464512"/>
              </a:xfrm>
            </p:grpSpPr>
            <p:sp>
              <p:nvSpPr>
                <p:cNvPr id="6786" name="Google Shape;6786;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7" name="Google Shape;6787;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788" name="Google Shape;6788;p85"/>
            <p:cNvGrpSpPr/>
            <p:nvPr/>
          </p:nvGrpSpPr>
          <p:grpSpPr>
            <a:xfrm>
              <a:off x="6238903" y="1193063"/>
              <a:ext cx="300475" cy="900152"/>
              <a:chOff x="6238903" y="1193063"/>
              <a:chExt cx="300475" cy="900152"/>
            </a:xfrm>
          </p:grpSpPr>
          <p:grpSp>
            <p:nvGrpSpPr>
              <p:cNvPr id="6789" name="Google Shape;6789;p85"/>
              <p:cNvGrpSpPr/>
              <p:nvPr/>
            </p:nvGrpSpPr>
            <p:grpSpPr>
              <a:xfrm>
                <a:off x="6290865" y="1489315"/>
                <a:ext cx="248514" cy="603900"/>
                <a:chOff x="6290865" y="1489315"/>
                <a:chExt cx="248514" cy="603900"/>
              </a:xfrm>
            </p:grpSpPr>
            <p:sp>
              <p:nvSpPr>
                <p:cNvPr id="6790" name="Google Shape;6790;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5"/>
              <p:cNvGrpSpPr/>
              <p:nvPr/>
            </p:nvGrpSpPr>
            <p:grpSpPr>
              <a:xfrm>
                <a:off x="6238903" y="1193063"/>
                <a:ext cx="284947" cy="333087"/>
                <a:chOff x="6238903" y="1193063"/>
                <a:chExt cx="284947" cy="333087"/>
              </a:xfrm>
            </p:grpSpPr>
            <p:sp>
              <p:nvSpPr>
                <p:cNvPr id="6793" name="Google Shape;6793;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4" name="Google Shape;6794;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795" name="Google Shape;6795;p85"/>
            <p:cNvGrpSpPr/>
            <p:nvPr/>
          </p:nvGrpSpPr>
          <p:grpSpPr>
            <a:xfrm>
              <a:off x="5900602" y="1193063"/>
              <a:ext cx="444345" cy="1021707"/>
              <a:chOff x="5900602" y="1193063"/>
              <a:chExt cx="444345" cy="1021707"/>
            </a:xfrm>
          </p:grpSpPr>
          <p:grpSp>
            <p:nvGrpSpPr>
              <p:cNvPr id="6796" name="Google Shape;6796;p85"/>
              <p:cNvGrpSpPr/>
              <p:nvPr/>
            </p:nvGrpSpPr>
            <p:grpSpPr>
              <a:xfrm>
                <a:off x="6046501" y="1367785"/>
                <a:ext cx="298446" cy="846986"/>
                <a:chOff x="6046501" y="1367785"/>
                <a:chExt cx="298446" cy="846986"/>
              </a:xfrm>
            </p:grpSpPr>
            <p:sp>
              <p:nvSpPr>
                <p:cNvPr id="6797" name="Google Shape;6797;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5"/>
              <p:cNvGrpSpPr/>
              <p:nvPr/>
            </p:nvGrpSpPr>
            <p:grpSpPr>
              <a:xfrm>
                <a:off x="5900602" y="1193063"/>
                <a:ext cx="284947" cy="182312"/>
                <a:chOff x="5900602" y="1193063"/>
                <a:chExt cx="284947" cy="182312"/>
              </a:xfrm>
            </p:grpSpPr>
            <p:sp>
              <p:nvSpPr>
                <p:cNvPr id="6800" name="Google Shape;6800;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1" name="Google Shape;6801;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802" name="Google Shape;6802;p85"/>
            <p:cNvGrpSpPr/>
            <p:nvPr/>
          </p:nvGrpSpPr>
          <p:grpSpPr>
            <a:xfrm>
              <a:off x="6738300" y="1193063"/>
              <a:ext cx="462153" cy="707634"/>
              <a:chOff x="6738300" y="1193063"/>
              <a:chExt cx="462153" cy="707634"/>
            </a:xfrm>
          </p:grpSpPr>
          <p:grpSp>
            <p:nvGrpSpPr>
              <p:cNvPr id="6803" name="Google Shape;6803;p85"/>
              <p:cNvGrpSpPr/>
              <p:nvPr/>
            </p:nvGrpSpPr>
            <p:grpSpPr>
              <a:xfrm>
                <a:off x="6915505" y="1193063"/>
                <a:ext cx="284947" cy="597387"/>
                <a:chOff x="6915505" y="1193063"/>
                <a:chExt cx="284947" cy="597387"/>
              </a:xfrm>
            </p:grpSpPr>
            <p:sp>
              <p:nvSpPr>
                <p:cNvPr id="6804" name="Google Shape;6804;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5" name="Google Shape;6805;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806" name="Google Shape;6806;p85"/>
              <p:cNvGrpSpPr/>
              <p:nvPr/>
            </p:nvGrpSpPr>
            <p:grpSpPr>
              <a:xfrm>
                <a:off x="6738300" y="1684725"/>
                <a:ext cx="230066" cy="215971"/>
                <a:chOff x="6738300" y="1684725"/>
                <a:chExt cx="230066" cy="215971"/>
              </a:xfrm>
            </p:grpSpPr>
            <p:sp>
              <p:nvSpPr>
                <p:cNvPr id="6807" name="Google Shape;6807;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12" name="Shape 6812"/>
        <p:cNvGrpSpPr/>
        <p:nvPr/>
      </p:nvGrpSpPr>
      <p:grpSpPr>
        <a:xfrm>
          <a:off x="0" y="0"/>
          <a:ext cx="0" cy="0"/>
          <a:chOff x="0" y="0"/>
          <a:chExt cx="0" cy="0"/>
        </a:xfrm>
      </p:grpSpPr>
      <p:grpSp>
        <p:nvGrpSpPr>
          <p:cNvPr id="6813" name="Google Shape;6813;p86"/>
          <p:cNvGrpSpPr/>
          <p:nvPr/>
        </p:nvGrpSpPr>
        <p:grpSpPr>
          <a:xfrm>
            <a:off x="821785" y="2307635"/>
            <a:ext cx="339235" cy="298186"/>
            <a:chOff x="898875" y="244725"/>
            <a:chExt cx="481800" cy="423500"/>
          </a:xfrm>
        </p:grpSpPr>
        <p:sp>
          <p:nvSpPr>
            <p:cNvPr id="6814" name="Google Shape;6814;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86"/>
          <p:cNvGrpSpPr/>
          <p:nvPr/>
        </p:nvGrpSpPr>
        <p:grpSpPr>
          <a:xfrm>
            <a:off x="1260167" y="2287103"/>
            <a:ext cx="298169" cy="339253"/>
            <a:chOff x="1529350" y="258825"/>
            <a:chExt cx="423475" cy="481825"/>
          </a:xfrm>
        </p:grpSpPr>
        <p:sp>
          <p:nvSpPr>
            <p:cNvPr id="6821" name="Google Shape;6821;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86"/>
          <p:cNvGrpSpPr/>
          <p:nvPr/>
        </p:nvGrpSpPr>
        <p:grpSpPr>
          <a:xfrm>
            <a:off x="1653142" y="2367273"/>
            <a:ext cx="340890" cy="178912"/>
            <a:chOff x="2084325" y="363300"/>
            <a:chExt cx="484150" cy="254100"/>
          </a:xfrm>
        </p:grpSpPr>
        <p:sp>
          <p:nvSpPr>
            <p:cNvPr id="6824" name="Google Shape;6824;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86"/>
          <p:cNvGrpSpPr/>
          <p:nvPr/>
        </p:nvGrpSpPr>
        <p:grpSpPr>
          <a:xfrm>
            <a:off x="2102437" y="2287102"/>
            <a:ext cx="298169" cy="339253"/>
            <a:chOff x="2707500" y="249400"/>
            <a:chExt cx="423475" cy="481825"/>
          </a:xfrm>
        </p:grpSpPr>
        <p:sp>
          <p:nvSpPr>
            <p:cNvPr id="6827" name="Google Shape;6827;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86"/>
          <p:cNvGrpSpPr/>
          <p:nvPr/>
        </p:nvGrpSpPr>
        <p:grpSpPr>
          <a:xfrm>
            <a:off x="2516052" y="2287428"/>
            <a:ext cx="305386" cy="338602"/>
            <a:chOff x="3300325" y="249875"/>
            <a:chExt cx="433725" cy="480900"/>
          </a:xfrm>
        </p:grpSpPr>
        <p:sp>
          <p:nvSpPr>
            <p:cNvPr id="6830" name="Google Shape;6830;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86"/>
          <p:cNvGrpSpPr/>
          <p:nvPr/>
        </p:nvGrpSpPr>
        <p:grpSpPr>
          <a:xfrm>
            <a:off x="2905137" y="2287349"/>
            <a:ext cx="352349" cy="338760"/>
            <a:chOff x="3854700" y="249750"/>
            <a:chExt cx="500425" cy="481125"/>
          </a:xfrm>
        </p:grpSpPr>
        <p:sp>
          <p:nvSpPr>
            <p:cNvPr id="6837" name="Google Shape;6837;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5" name="Google Shape;6845;p86"/>
          <p:cNvGrpSpPr/>
          <p:nvPr/>
        </p:nvGrpSpPr>
        <p:grpSpPr>
          <a:xfrm>
            <a:off x="3323126" y="2287349"/>
            <a:ext cx="352349" cy="338760"/>
            <a:chOff x="4447550" y="249750"/>
            <a:chExt cx="500425" cy="481125"/>
          </a:xfrm>
        </p:grpSpPr>
        <p:sp>
          <p:nvSpPr>
            <p:cNvPr id="6846" name="Google Shape;6846;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8" name="Google Shape;6848;p86"/>
          <p:cNvGrpSpPr/>
          <p:nvPr/>
        </p:nvGrpSpPr>
        <p:grpSpPr>
          <a:xfrm>
            <a:off x="3752328" y="2287102"/>
            <a:ext cx="339253" cy="339253"/>
            <a:chOff x="5049725" y="249400"/>
            <a:chExt cx="481825" cy="481825"/>
          </a:xfrm>
        </p:grpSpPr>
        <p:sp>
          <p:nvSpPr>
            <p:cNvPr id="6849" name="Google Shape;6849;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1" name="Google Shape;6851;p86"/>
          <p:cNvGrpSpPr/>
          <p:nvPr/>
        </p:nvGrpSpPr>
        <p:grpSpPr>
          <a:xfrm>
            <a:off x="4166269" y="2287102"/>
            <a:ext cx="339253" cy="339253"/>
            <a:chOff x="5660400" y="238125"/>
            <a:chExt cx="481825" cy="481825"/>
          </a:xfrm>
        </p:grpSpPr>
        <p:sp>
          <p:nvSpPr>
            <p:cNvPr id="6852" name="Google Shape;6852;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86"/>
          <p:cNvGrpSpPr/>
          <p:nvPr/>
        </p:nvGrpSpPr>
        <p:grpSpPr>
          <a:xfrm>
            <a:off x="4582955" y="2287102"/>
            <a:ext cx="339253" cy="339253"/>
            <a:chOff x="6235400" y="249400"/>
            <a:chExt cx="481825" cy="481825"/>
          </a:xfrm>
        </p:grpSpPr>
        <p:sp>
          <p:nvSpPr>
            <p:cNvPr id="6855" name="Google Shape;6855;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0" name="Google Shape;6860;p86"/>
          <p:cNvGrpSpPr/>
          <p:nvPr/>
        </p:nvGrpSpPr>
        <p:grpSpPr>
          <a:xfrm>
            <a:off x="821301" y="2731810"/>
            <a:ext cx="340204" cy="298116"/>
            <a:chOff x="899850" y="871450"/>
            <a:chExt cx="483175" cy="423400"/>
          </a:xfrm>
        </p:grpSpPr>
        <p:sp>
          <p:nvSpPr>
            <p:cNvPr id="6861" name="Google Shape;6861;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5" name="Google Shape;6865;p8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66" name="Google Shape;6866;p86"/>
          <p:cNvGrpSpPr/>
          <p:nvPr/>
        </p:nvGrpSpPr>
        <p:grpSpPr>
          <a:xfrm>
            <a:off x="1653301" y="2711232"/>
            <a:ext cx="340573" cy="339271"/>
            <a:chOff x="2085450" y="842250"/>
            <a:chExt cx="483700" cy="481850"/>
          </a:xfrm>
        </p:grpSpPr>
        <p:sp>
          <p:nvSpPr>
            <p:cNvPr id="6867" name="Google Shape;6867;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86"/>
          <p:cNvGrpSpPr/>
          <p:nvPr/>
        </p:nvGrpSpPr>
        <p:grpSpPr>
          <a:xfrm>
            <a:off x="2081868" y="2711241"/>
            <a:ext cx="339306" cy="339253"/>
            <a:chOff x="2685825" y="840375"/>
            <a:chExt cx="481900" cy="481825"/>
          </a:xfrm>
        </p:grpSpPr>
        <p:sp>
          <p:nvSpPr>
            <p:cNvPr id="6871" name="Google Shape;6871;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3" name="Google Shape;6873;p86"/>
          <p:cNvGrpSpPr/>
          <p:nvPr/>
        </p:nvGrpSpPr>
        <p:grpSpPr>
          <a:xfrm>
            <a:off x="2493529" y="2710924"/>
            <a:ext cx="350431" cy="339887"/>
            <a:chOff x="3270675" y="841800"/>
            <a:chExt cx="497700" cy="482725"/>
          </a:xfrm>
        </p:grpSpPr>
        <p:sp>
          <p:nvSpPr>
            <p:cNvPr id="6874" name="Google Shape;6874;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7" name="Google Shape;6877;p8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8" name="Google Shape;6878;p86"/>
          <p:cNvGrpSpPr/>
          <p:nvPr/>
        </p:nvGrpSpPr>
        <p:grpSpPr>
          <a:xfrm>
            <a:off x="3329675" y="2731783"/>
            <a:ext cx="339253" cy="298169"/>
            <a:chOff x="4467200" y="877100"/>
            <a:chExt cx="481825" cy="423475"/>
          </a:xfrm>
        </p:grpSpPr>
        <p:sp>
          <p:nvSpPr>
            <p:cNvPr id="6879" name="Google Shape;6879;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3" name="Google Shape;6883;p86"/>
          <p:cNvGrpSpPr/>
          <p:nvPr/>
        </p:nvGrpSpPr>
        <p:grpSpPr>
          <a:xfrm>
            <a:off x="3744565" y="2711232"/>
            <a:ext cx="354778" cy="339271"/>
            <a:chOff x="5045500" y="842250"/>
            <a:chExt cx="503875" cy="481850"/>
          </a:xfrm>
        </p:grpSpPr>
        <p:sp>
          <p:nvSpPr>
            <p:cNvPr id="6884" name="Google Shape;6884;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86"/>
          <p:cNvGrpSpPr/>
          <p:nvPr/>
        </p:nvGrpSpPr>
        <p:grpSpPr>
          <a:xfrm>
            <a:off x="4167413" y="2737451"/>
            <a:ext cx="336965" cy="286833"/>
            <a:chOff x="5645200" y="879425"/>
            <a:chExt cx="478575" cy="407375"/>
          </a:xfrm>
        </p:grpSpPr>
        <p:sp>
          <p:nvSpPr>
            <p:cNvPr id="6887" name="Google Shape;6887;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86"/>
          <p:cNvGrpSpPr/>
          <p:nvPr/>
        </p:nvGrpSpPr>
        <p:grpSpPr>
          <a:xfrm>
            <a:off x="4603488" y="2711241"/>
            <a:ext cx="298186" cy="339253"/>
            <a:chOff x="6264525" y="842250"/>
            <a:chExt cx="423500" cy="481825"/>
          </a:xfrm>
        </p:grpSpPr>
        <p:sp>
          <p:nvSpPr>
            <p:cNvPr id="6894" name="Google Shape;6894;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1" name="Google Shape;6901;p86"/>
          <p:cNvGrpSpPr/>
          <p:nvPr/>
        </p:nvGrpSpPr>
        <p:grpSpPr>
          <a:xfrm>
            <a:off x="821776" y="3125895"/>
            <a:ext cx="339253" cy="339253"/>
            <a:chOff x="900750" y="1436075"/>
            <a:chExt cx="481825" cy="481825"/>
          </a:xfrm>
        </p:grpSpPr>
        <p:sp>
          <p:nvSpPr>
            <p:cNvPr id="6902" name="Google Shape;6902;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6" name="Google Shape;6906;p86"/>
          <p:cNvGrpSpPr/>
          <p:nvPr/>
        </p:nvGrpSpPr>
        <p:grpSpPr>
          <a:xfrm>
            <a:off x="1239624" y="3186183"/>
            <a:ext cx="339253" cy="218676"/>
            <a:chOff x="1492675" y="1520750"/>
            <a:chExt cx="481825" cy="310575"/>
          </a:xfrm>
        </p:grpSpPr>
        <p:sp>
          <p:nvSpPr>
            <p:cNvPr id="6907" name="Google Shape;6907;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9" name="Google Shape;6909;p86"/>
          <p:cNvGrpSpPr/>
          <p:nvPr/>
        </p:nvGrpSpPr>
        <p:grpSpPr>
          <a:xfrm>
            <a:off x="1647421" y="3125877"/>
            <a:ext cx="352332" cy="339288"/>
            <a:chOff x="2071000" y="1435025"/>
            <a:chExt cx="500400" cy="481875"/>
          </a:xfrm>
        </p:grpSpPr>
        <p:sp>
          <p:nvSpPr>
            <p:cNvPr id="6910" name="Google Shape;6910;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3" name="Google Shape;6913;p86"/>
          <p:cNvGrpSpPr/>
          <p:nvPr/>
        </p:nvGrpSpPr>
        <p:grpSpPr>
          <a:xfrm>
            <a:off x="2075584" y="3146709"/>
            <a:ext cx="351874" cy="297623"/>
            <a:chOff x="2678350" y="1464650"/>
            <a:chExt cx="499750" cy="422700"/>
          </a:xfrm>
        </p:grpSpPr>
        <p:sp>
          <p:nvSpPr>
            <p:cNvPr id="6914" name="Google Shape;6914;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7" name="Google Shape;6917;p86"/>
          <p:cNvGrpSpPr/>
          <p:nvPr/>
        </p:nvGrpSpPr>
        <p:grpSpPr>
          <a:xfrm>
            <a:off x="2499118" y="3125895"/>
            <a:ext cx="339253" cy="339253"/>
            <a:chOff x="3271200" y="1435075"/>
            <a:chExt cx="481825" cy="481825"/>
          </a:xfrm>
        </p:grpSpPr>
        <p:sp>
          <p:nvSpPr>
            <p:cNvPr id="6918" name="Google Shape;6918;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0" name="Google Shape;6920;p86"/>
          <p:cNvGrpSpPr/>
          <p:nvPr/>
        </p:nvGrpSpPr>
        <p:grpSpPr>
          <a:xfrm>
            <a:off x="2909591" y="3125877"/>
            <a:ext cx="343442" cy="339288"/>
            <a:chOff x="3858100" y="1435075"/>
            <a:chExt cx="487775" cy="481875"/>
          </a:xfrm>
        </p:grpSpPr>
        <p:sp>
          <p:nvSpPr>
            <p:cNvPr id="6921" name="Google Shape;6921;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6" name="Google Shape;6926;p86"/>
          <p:cNvGrpSpPr/>
          <p:nvPr/>
        </p:nvGrpSpPr>
        <p:grpSpPr>
          <a:xfrm>
            <a:off x="3329674" y="3125895"/>
            <a:ext cx="339253" cy="339253"/>
            <a:chOff x="4456875" y="1435075"/>
            <a:chExt cx="481825" cy="481825"/>
          </a:xfrm>
        </p:grpSpPr>
        <p:sp>
          <p:nvSpPr>
            <p:cNvPr id="6927" name="Google Shape;6927;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6" name="Google Shape;6946;p86"/>
          <p:cNvGrpSpPr/>
          <p:nvPr/>
        </p:nvGrpSpPr>
        <p:grpSpPr>
          <a:xfrm>
            <a:off x="3750665" y="3125886"/>
            <a:ext cx="342580" cy="339271"/>
            <a:chOff x="5049725" y="1435050"/>
            <a:chExt cx="486550" cy="481850"/>
          </a:xfrm>
        </p:grpSpPr>
        <p:sp>
          <p:nvSpPr>
            <p:cNvPr id="6947" name="Google Shape;6947;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1" name="Google Shape;6951;p86"/>
          <p:cNvGrpSpPr/>
          <p:nvPr/>
        </p:nvGrpSpPr>
        <p:grpSpPr>
          <a:xfrm>
            <a:off x="4166216" y="3125895"/>
            <a:ext cx="339359" cy="339253"/>
            <a:chOff x="5642475" y="1435075"/>
            <a:chExt cx="481975" cy="481825"/>
          </a:xfrm>
        </p:grpSpPr>
        <p:sp>
          <p:nvSpPr>
            <p:cNvPr id="6952" name="Google Shape;6952;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5" name="Google Shape;6955;p86"/>
          <p:cNvGrpSpPr/>
          <p:nvPr/>
        </p:nvGrpSpPr>
        <p:grpSpPr>
          <a:xfrm>
            <a:off x="4580702" y="3125886"/>
            <a:ext cx="343759" cy="339271"/>
            <a:chOff x="6232000" y="1435050"/>
            <a:chExt cx="488225" cy="481850"/>
          </a:xfrm>
        </p:grpSpPr>
        <p:sp>
          <p:nvSpPr>
            <p:cNvPr id="6956" name="Google Shape;6956;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1" name="Google Shape;6961;p86"/>
          <p:cNvGrpSpPr/>
          <p:nvPr/>
        </p:nvGrpSpPr>
        <p:grpSpPr>
          <a:xfrm>
            <a:off x="841438" y="3539545"/>
            <a:ext cx="299929" cy="337792"/>
            <a:chOff x="924450" y="2028975"/>
            <a:chExt cx="425975" cy="479750"/>
          </a:xfrm>
        </p:grpSpPr>
        <p:sp>
          <p:nvSpPr>
            <p:cNvPr id="6962" name="Google Shape;6962;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4" name="Google Shape;6964;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5" name="Google Shape;6965;p86"/>
          <p:cNvGrpSpPr/>
          <p:nvPr/>
        </p:nvGrpSpPr>
        <p:grpSpPr>
          <a:xfrm>
            <a:off x="1653934" y="3559347"/>
            <a:ext cx="339306" cy="298186"/>
            <a:chOff x="2085450" y="2057100"/>
            <a:chExt cx="481900" cy="423500"/>
          </a:xfrm>
        </p:grpSpPr>
        <p:sp>
          <p:nvSpPr>
            <p:cNvPr id="6966" name="Google Shape;6966;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9" name="Google Shape;6969;p86"/>
          <p:cNvGrpSpPr/>
          <p:nvPr/>
        </p:nvGrpSpPr>
        <p:grpSpPr>
          <a:xfrm>
            <a:off x="2081868" y="3582592"/>
            <a:ext cx="339306" cy="251698"/>
            <a:chOff x="2678275" y="2090100"/>
            <a:chExt cx="481900" cy="357475"/>
          </a:xfrm>
        </p:grpSpPr>
        <p:sp>
          <p:nvSpPr>
            <p:cNvPr id="6970" name="Google Shape;6970;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5" name="Google Shape;6975;p86"/>
          <p:cNvGrpSpPr/>
          <p:nvPr/>
        </p:nvGrpSpPr>
        <p:grpSpPr>
          <a:xfrm>
            <a:off x="2559072" y="3594790"/>
            <a:ext cx="219345" cy="227301"/>
            <a:chOff x="3357325" y="2093500"/>
            <a:chExt cx="311525" cy="322825"/>
          </a:xfrm>
        </p:grpSpPr>
        <p:sp>
          <p:nvSpPr>
            <p:cNvPr id="6976" name="Google Shape;6976;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79" name="Google Shape;6979;p8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80" name="Google Shape;6980;p86"/>
          <p:cNvGrpSpPr/>
          <p:nvPr/>
        </p:nvGrpSpPr>
        <p:grpSpPr>
          <a:xfrm>
            <a:off x="3353262" y="3538814"/>
            <a:ext cx="292078" cy="339253"/>
            <a:chOff x="4492800" y="2027925"/>
            <a:chExt cx="414825" cy="481825"/>
          </a:xfrm>
        </p:grpSpPr>
        <p:sp>
          <p:nvSpPr>
            <p:cNvPr id="6981" name="Google Shape;6981;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3" name="Google Shape;6983;p86"/>
          <p:cNvGrpSpPr/>
          <p:nvPr/>
        </p:nvGrpSpPr>
        <p:grpSpPr>
          <a:xfrm>
            <a:off x="3752354" y="3538805"/>
            <a:ext cx="339200" cy="339271"/>
            <a:chOff x="5049725" y="2027900"/>
            <a:chExt cx="481750" cy="481850"/>
          </a:xfrm>
        </p:grpSpPr>
        <p:sp>
          <p:nvSpPr>
            <p:cNvPr id="6984" name="Google Shape;6984;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2" name="Google Shape;6992;p86"/>
          <p:cNvGrpSpPr/>
          <p:nvPr/>
        </p:nvGrpSpPr>
        <p:grpSpPr>
          <a:xfrm>
            <a:off x="4225950" y="3538893"/>
            <a:ext cx="219890" cy="339095"/>
            <a:chOff x="5726350" y="2028150"/>
            <a:chExt cx="312300" cy="481600"/>
          </a:xfrm>
        </p:grpSpPr>
        <p:sp>
          <p:nvSpPr>
            <p:cNvPr id="6993" name="Google Shape;6993;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6" name="Google Shape;6996;p86"/>
          <p:cNvGrpSpPr/>
          <p:nvPr/>
        </p:nvGrpSpPr>
        <p:grpSpPr>
          <a:xfrm>
            <a:off x="4586141" y="3542000"/>
            <a:ext cx="332881" cy="332881"/>
            <a:chOff x="6239925" y="2032450"/>
            <a:chExt cx="472775" cy="472775"/>
          </a:xfrm>
        </p:grpSpPr>
        <p:sp>
          <p:nvSpPr>
            <p:cNvPr id="6997" name="Google Shape;6997;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9" name="Google Shape;6999;p86"/>
          <p:cNvGrpSpPr/>
          <p:nvPr/>
        </p:nvGrpSpPr>
        <p:grpSpPr>
          <a:xfrm>
            <a:off x="5035233" y="2364092"/>
            <a:ext cx="334641" cy="185425"/>
            <a:chOff x="903075" y="2730000"/>
            <a:chExt cx="475275" cy="263350"/>
          </a:xfrm>
        </p:grpSpPr>
        <p:sp>
          <p:nvSpPr>
            <p:cNvPr id="7000" name="Google Shape;7000;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86"/>
          <p:cNvGrpSpPr/>
          <p:nvPr/>
        </p:nvGrpSpPr>
        <p:grpSpPr>
          <a:xfrm>
            <a:off x="1239624" y="3538814"/>
            <a:ext cx="339253" cy="339253"/>
            <a:chOff x="1492675" y="2027925"/>
            <a:chExt cx="481825" cy="481825"/>
          </a:xfrm>
        </p:grpSpPr>
        <p:sp>
          <p:nvSpPr>
            <p:cNvPr id="7004" name="Google Shape;7004;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8" name="Google Shape;7008;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9" name="Google Shape;7009;p86"/>
          <p:cNvGrpSpPr/>
          <p:nvPr/>
        </p:nvGrpSpPr>
        <p:grpSpPr>
          <a:xfrm>
            <a:off x="5466000" y="2287178"/>
            <a:ext cx="339253" cy="339253"/>
            <a:chOff x="1492675" y="2620775"/>
            <a:chExt cx="481825" cy="481825"/>
          </a:xfrm>
        </p:grpSpPr>
        <p:sp>
          <p:nvSpPr>
            <p:cNvPr id="7010" name="Google Shape;7010;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12" name="Google Shape;7012;p8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13" name="Google Shape;7013;p86"/>
          <p:cNvGrpSpPr/>
          <p:nvPr/>
        </p:nvGrpSpPr>
        <p:grpSpPr>
          <a:xfrm>
            <a:off x="6289754" y="2303161"/>
            <a:ext cx="333585" cy="307287"/>
            <a:chOff x="2682350" y="2643425"/>
            <a:chExt cx="473775" cy="436425"/>
          </a:xfrm>
        </p:grpSpPr>
        <p:sp>
          <p:nvSpPr>
            <p:cNvPr id="7014" name="Google Shape;7014;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1" name="Google Shape;7021;p86"/>
          <p:cNvGrpSpPr/>
          <p:nvPr/>
        </p:nvGrpSpPr>
        <p:grpSpPr>
          <a:xfrm>
            <a:off x="6755243" y="2287178"/>
            <a:ext cx="238531" cy="339253"/>
            <a:chOff x="3342725" y="2620775"/>
            <a:chExt cx="338775" cy="481825"/>
          </a:xfrm>
        </p:grpSpPr>
        <p:sp>
          <p:nvSpPr>
            <p:cNvPr id="7022" name="Google Shape;7022;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3" name="Google Shape;7023;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5" name="Google Shape;7025;p86"/>
          <p:cNvGrpSpPr/>
          <p:nvPr/>
        </p:nvGrpSpPr>
        <p:grpSpPr>
          <a:xfrm>
            <a:off x="7148994" y="2287178"/>
            <a:ext cx="278296" cy="339253"/>
            <a:chOff x="3907325" y="2620775"/>
            <a:chExt cx="395250" cy="481825"/>
          </a:xfrm>
        </p:grpSpPr>
        <p:sp>
          <p:nvSpPr>
            <p:cNvPr id="7026" name="Google Shape;7026;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0" name="Google Shape;7030;p86"/>
          <p:cNvGrpSpPr/>
          <p:nvPr/>
        </p:nvGrpSpPr>
        <p:grpSpPr>
          <a:xfrm>
            <a:off x="7542181" y="2297783"/>
            <a:ext cx="339253" cy="318042"/>
            <a:chOff x="4456875" y="2635825"/>
            <a:chExt cx="481825" cy="451700"/>
          </a:xfrm>
        </p:grpSpPr>
        <p:sp>
          <p:nvSpPr>
            <p:cNvPr id="7031" name="Google Shape;7031;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2" name="Google Shape;7032;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7" name="Google Shape;7037;p86"/>
          <p:cNvGrpSpPr/>
          <p:nvPr/>
        </p:nvGrpSpPr>
        <p:grpSpPr>
          <a:xfrm>
            <a:off x="7967105" y="2297783"/>
            <a:ext cx="339253" cy="318042"/>
            <a:chOff x="5049725" y="2635825"/>
            <a:chExt cx="481825" cy="451700"/>
          </a:xfrm>
        </p:grpSpPr>
        <p:sp>
          <p:nvSpPr>
            <p:cNvPr id="7038" name="Google Shape;7038;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0" name="Google Shape;7040;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1" name="Google Shape;7041;p86"/>
          <p:cNvGrpSpPr/>
          <p:nvPr/>
        </p:nvGrpSpPr>
        <p:grpSpPr>
          <a:xfrm>
            <a:off x="2401355" y="3952243"/>
            <a:ext cx="338566" cy="338373"/>
            <a:chOff x="5643000" y="2621375"/>
            <a:chExt cx="480850" cy="480575"/>
          </a:xfrm>
        </p:grpSpPr>
        <p:sp>
          <p:nvSpPr>
            <p:cNvPr id="7042" name="Google Shape;7042;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4" name="Google Shape;7044;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9" name="Google Shape;7049;p86"/>
          <p:cNvGrpSpPr/>
          <p:nvPr/>
        </p:nvGrpSpPr>
        <p:grpSpPr>
          <a:xfrm>
            <a:off x="4171048" y="3951803"/>
            <a:ext cx="339359" cy="339253"/>
            <a:chOff x="6235250" y="2620775"/>
            <a:chExt cx="481975" cy="481825"/>
          </a:xfrm>
        </p:grpSpPr>
        <p:sp>
          <p:nvSpPr>
            <p:cNvPr id="7050" name="Google Shape;7050;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55" name="Google Shape;7055;p8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56" name="Google Shape;7056;p86"/>
          <p:cNvGrpSpPr/>
          <p:nvPr/>
        </p:nvGrpSpPr>
        <p:grpSpPr>
          <a:xfrm>
            <a:off x="5465078" y="2711317"/>
            <a:ext cx="341101" cy="339253"/>
            <a:chOff x="1535000" y="3223325"/>
            <a:chExt cx="484450" cy="481825"/>
          </a:xfrm>
        </p:grpSpPr>
        <p:sp>
          <p:nvSpPr>
            <p:cNvPr id="7057" name="Google Shape;7057;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86"/>
          <p:cNvGrpSpPr/>
          <p:nvPr/>
        </p:nvGrpSpPr>
        <p:grpSpPr>
          <a:xfrm>
            <a:off x="5872645" y="2746618"/>
            <a:ext cx="339253" cy="268649"/>
            <a:chOff x="2085525" y="3263750"/>
            <a:chExt cx="481825" cy="381550"/>
          </a:xfrm>
        </p:grpSpPr>
        <p:sp>
          <p:nvSpPr>
            <p:cNvPr id="7061" name="Google Shape;7061;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63" name="Google Shape;7063;p8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64" name="Google Shape;7064;p86"/>
          <p:cNvGrpSpPr/>
          <p:nvPr/>
        </p:nvGrpSpPr>
        <p:grpSpPr>
          <a:xfrm>
            <a:off x="6704407" y="2711308"/>
            <a:ext cx="340204" cy="339271"/>
            <a:chOff x="3270450" y="3213625"/>
            <a:chExt cx="483175" cy="481850"/>
          </a:xfrm>
        </p:grpSpPr>
        <p:sp>
          <p:nvSpPr>
            <p:cNvPr id="7065" name="Google Shape;7065;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7" name="Google Shape;7067;p86"/>
          <p:cNvGrpSpPr/>
          <p:nvPr/>
        </p:nvGrpSpPr>
        <p:grpSpPr>
          <a:xfrm>
            <a:off x="7203676" y="2711317"/>
            <a:ext cx="168931" cy="339253"/>
            <a:chOff x="3984950" y="3213600"/>
            <a:chExt cx="239925" cy="481825"/>
          </a:xfrm>
        </p:grpSpPr>
        <p:sp>
          <p:nvSpPr>
            <p:cNvPr id="7068" name="Google Shape;7068;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70" name="Google Shape;7070;p8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8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72" name="Google Shape;7072;p86"/>
          <p:cNvGrpSpPr/>
          <p:nvPr/>
        </p:nvGrpSpPr>
        <p:grpSpPr>
          <a:xfrm>
            <a:off x="1938873" y="3981487"/>
            <a:ext cx="355218" cy="279880"/>
            <a:chOff x="5629975" y="3255775"/>
            <a:chExt cx="504500" cy="397500"/>
          </a:xfrm>
        </p:grpSpPr>
        <p:sp>
          <p:nvSpPr>
            <p:cNvPr id="7073" name="Google Shape;7073;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6"/>
          <p:cNvGrpSpPr/>
          <p:nvPr/>
        </p:nvGrpSpPr>
        <p:grpSpPr>
          <a:xfrm>
            <a:off x="3723529" y="3981593"/>
            <a:ext cx="340256" cy="279669"/>
            <a:chOff x="6234950" y="3255925"/>
            <a:chExt cx="483250" cy="397200"/>
          </a:xfrm>
        </p:grpSpPr>
        <p:sp>
          <p:nvSpPr>
            <p:cNvPr id="7079" name="Google Shape;7079;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2" name="Google Shape;7082;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5" name="Google Shape;7085;p86"/>
          <p:cNvGrpSpPr/>
          <p:nvPr/>
        </p:nvGrpSpPr>
        <p:grpSpPr>
          <a:xfrm>
            <a:off x="5043532" y="3125970"/>
            <a:ext cx="318042" cy="339253"/>
            <a:chOff x="914900" y="3806450"/>
            <a:chExt cx="451700" cy="481825"/>
          </a:xfrm>
        </p:grpSpPr>
        <p:sp>
          <p:nvSpPr>
            <p:cNvPr id="7086" name="Google Shape;7086;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1" name="Google Shape;7091;p86"/>
          <p:cNvGrpSpPr/>
          <p:nvPr/>
        </p:nvGrpSpPr>
        <p:grpSpPr>
          <a:xfrm>
            <a:off x="5462454" y="3125785"/>
            <a:ext cx="346347" cy="339623"/>
            <a:chOff x="1490050" y="3805975"/>
            <a:chExt cx="491900" cy="482350"/>
          </a:xfrm>
        </p:grpSpPr>
        <p:sp>
          <p:nvSpPr>
            <p:cNvPr id="7092" name="Google Shape;7092;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6" name="Google Shape;7096;p86"/>
          <p:cNvGrpSpPr/>
          <p:nvPr/>
        </p:nvGrpSpPr>
        <p:grpSpPr>
          <a:xfrm>
            <a:off x="5886322" y="3125970"/>
            <a:ext cx="311899" cy="339253"/>
            <a:chOff x="2104275" y="3806450"/>
            <a:chExt cx="442975" cy="481825"/>
          </a:xfrm>
        </p:grpSpPr>
        <p:sp>
          <p:nvSpPr>
            <p:cNvPr id="7097" name="Google Shape;7097;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86"/>
          <p:cNvGrpSpPr/>
          <p:nvPr/>
        </p:nvGrpSpPr>
        <p:grpSpPr>
          <a:xfrm>
            <a:off x="6309839" y="3125970"/>
            <a:ext cx="293416" cy="339253"/>
            <a:chOff x="2710875" y="3806450"/>
            <a:chExt cx="416725" cy="481825"/>
          </a:xfrm>
        </p:grpSpPr>
        <p:sp>
          <p:nvSpPr>
            <p:cNvPr id="7100" name="Google Shape;7100;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2" name="Google Shape;7102;p86"/>
          <p:cNvGrpSpPr/>
          <p:nvPr/>
        </p:nvGrpSpPr>
        <p:grpSpPr>
          <a:xfrm>
            <a:off x="6704883" y="3166412"/>
            <a:ext cx="339253" cy="258369"/>
            <a:chOff x="3271200" y="3863875"/>
            <a:chExt cx="481825" cy="366950"/>
          </a:xfrm>
        </p:grpSpPr>
        <p:sp>
          <p:nvSpPr>
            <p:cNvPr id="7103" name="Google Shape;7103;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86"/>
          <p:cNvGrpSpPr/>
          <p:nvPr/>
        </p:nvGrpSpPr>
        <p:grpSpPr>
          <a:xfrm>
            <a:off x="7140377" y="3126199"/>
            <a:ext cx="295528" cy="338795"/>
            <a:chOff x="3895050" y="3806775"/>
            <a:chExt cx="419725" cy="481175"/>
          </a:xfrm>
        </p:grpSpPr>
        <p:sp>
          <p:nvSpPr>
            <p:cNvPr id="7106" name="Google Shape;7106;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8" name="Google Shape;7108;p86"/>
          <p:cNvGrpSpPr/>
          <p:nvPr/>
        </p:nvGrpSpPr>
        <p:grpSpPr>
          <a:xfrm>
            <a:off x="7543659" y="3125979"/>
            <a:ext cx="336296" cy="339235"/>
            <a:chOff x="4464775" y="3806475"/>
            <a:chExt cx="477625" cy="481800"/>
          </a:xfrm>
        </p:grpSpPr>
        <p:sp>
          <p:nvSpPr>
            <p:cNvPr id="7109" name="Google Shape;7109;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5" name="Google Shape;7115;p86"/>
          <p:cNvGrpSpPr/>
          <p:nvPr/>
        </p:nvGrpSpPr>
        <p:grpSpPr>
          <a:xfrm>
            <a:off x="7967105" y="3125970"/>
            <a:ext cx="339253" cy="339253"/>
            <a:chOff x="5049725" y="3806450"/>
            <a:chExt cx="481825" cy="481825"/>
          </a:xfrm>
        </p:grpSpPr>
        <p:sp>
          <p:nvSpPr>
            <p:cNvPr id="7116" name="Google Shape;7116;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9" name="Google Shape;7119;p86"/>
          <p:cNvGrpSpPr/>
          <p:nvPr/>
        </p:nvGrpSpPr>
        <p:grpSpPr>
          <a:xfrm>
            <a:off x="1492357" y="3951798"/>
            <a:ext cx="339253" cy="339253"/>
            <a:chOff x="5651375" y="3806450"/>
            <a:chExt cx="481825" cy="481825"/>
          </a:xfrm>
        </p:grpSpPr>
        <p:sp>
          <p:nvSpPr>
            <p:cNvPr id="7120" name="Google Shape;7120;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86"/>
          <p:cNvGrpSpPr/>
          <p:nvPr/>
        </p:nvGrpSpPr>
        <p:grpSpPr>
          <a:xfrm>
            <a:off x="3317763" y="3953787"/>
            <a:ext cx="298503" cy="335275"/>
            <a:chOff x="6264300" y="3809300"/>
            <a:chExt cx="423950" cy="476175"/>
          </a:xfrm>
        </p:grpSpPr>
        <p:sp>
          <p:nvSpPr>
            <p:cNvPr id="7125" name="Google Shape;7125;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8" name="Google Shape;7128;p86"/>
          <p:cNvGrpSpPr/>
          <p:nvPr/>
        </p:nvGrpSpPr>
        <p:grpSpPr>
          <a:xfrm>
            <a:off x="5032267" y="3538881"/>
            <a:ext cx="340573" cy="339271"/>
            <a:chOff x="898875" y="4399275"/>
            <a:chExt cx="483700" cy="481850"/>
          </a:xfrm>
        </p:grpSpPr>
        <p:sp>
          <p:nvSpPr>
            <p:cNvPr id="7129" name="Google Shape;7129;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8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7" name="Google Shape;7137;p86"/>
          <p:cNvGrpSpPr/>
          <p:nvPr/>
        </p:nvGrpSpPr>
        <p:grpSpPr>
          <a:xfrm>
            <a:off x="5466000" y="3554133"/>
            <a:ext cx="339253" cy="308765"/>
            <a:chOff x="1492675" y="4420975"/>
            <a:chExt cx="481825" cy="438525"/>
          </a:xfrm>
        </p:grpSpPr>
        <p:sp>
          <p:nvSpPr>
            <p:cNvPr id="7138" name="Google Shape;7138;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3" name="Google Shape;7143;p86"/>
          <p:cNvGrpSpPr/>
          <p:nvPr/>
        </p:nvGrpSpPr>
        <p:grpSpPr>
          <a:xfrm>
            <a:off x="5870982" y="3539558"/>
            <a:ext cx="342580" cy="337915"/>
            <a:chOff x="2084100" y="4400250"/>
            <a:chExt cx="486550" cy="479925"/>
          </a:xfrm>
        </p:grpSpPr>
        <p:sp>
          <p:nvSpPr>
            <p:cNvPr id="7144" name="Google Shape;7144;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9" name="Google Shape;7149;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0" name="Google Shape;7150;p86"/>
          <p:cNvGrpSpPr/>
          <p:nvPr/>
        </p:nvGrpSpPr>
        <p:grpSpPr>
          <a:xfrm>
            <a:off x="6307462" y="3538907"/>
            <a:ext cx="298169" cy="339218"/>
            <a:chOff x="2707950" y="4399325"/>
            <a:chExt cx="423475" cy="481775"/>
          </a:xfrm>
        </p:grpSpPr>
        <p:sp>
          <p:nvSpPr>
            <p:cNvPr id="7151" name="Google Shape;7151;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3" name="Google Shape;7163;p86"/>
          <p:cNvGrpSpPr/>
          <p:nvPr/>
        </p:nvGrpSpPr>
        <p:grpSpPr>
          <a:xfrm>
            <a:off x="6736981" y="3538881"/>
            <a:ext cx="275057" cy="339271"/>
            <a:chOff x="3330525" y="4399275"/>
            <a:chExt cx="390650" cy="481850"/>
          </a:xfrm>
        </p:grpSpPr>
        <p:sp>
          <p:nvSpPr>
            <p:cNvPr id="7164" name="Google Shape;7164;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86"/>
          <p:cNvGrpSpPr/>
          <p:nvPr/>
        </p:nvGrpSpPr>
        <p:grpSpPr>
          <a:xfrm>
            <a:off x="7161510" y="3538890"/>
            <a:ext cx="253265" cy="339253"/>
            <a:chOff x="3938800" y="4399275"/>
            <a:chExt cx="359700" cy="481825"/>
          </a:xfrm>
        </p:grpSpPr>
        <p:sp>
          <p:nvSpPr>
            <p:cNvPr id="7172" name="Google Shape;7172;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7" name="Google Shape;7177;p86"/>
          <p:cNvGrpSpPr/>
          <p:nvPr/>
        </p:nvGrpSpPr>
        <p:grpSpPr>
          <a:xfrm>
            <a:off x="7632288" y="3538890"/>
            <a:ext cx="159039" cy="339253"/>
            <a:chOff x="4584850" y="4399275"/>
            <a:chExt cx="225875" cy="481825"/>
          </a:xfrm>
        </p:grpSpPr>
        <p:sp>
          <p:nvSpPr>
            <p:cNvPr id="7178" name="Google Shape;7178;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80" name="Google Shape;7180;p8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1" name="Google Shape;7181;p86"/>
          <p:cNvGrpSpPr/>
          <p:nvPr/>
        </p:nvGrpSpPr>
        <p:grpSpPr>
          <a:xfrm>
            <a:off x="1045841" y="3951795"/>
            <a:ext cx="339253" cy="339253"/>
            <a:chOff x="5642550" y="4399275"/>
            <a:chExt cx="481825" cy="481825"/>
          </a:xfrm>
        </p:grpSpPr>
        <p:sp>
          <p:nvSpPr>
            <p:cNvPr id="7182" name="Google Shape;7182;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4" name="Google Shape;7184;p86"/>
          <p:cNvGrpSpPr/>
          <p:nvPr/>
        </p:nvGrpSpPr>
        <p:grpSpPr>
          <a:xfrm>
            <a:off x="2847184" y="3963703"/>
            <a:ext cx="363316" cy="315437"/>
            <a:chOff x="6218300" y="4416175"/>
            <a:chExt cx="516000" cy="448000"/>
          </a:xfrm>
        </p:grpSpPr>
        <p:sp>
          <p:nvSpPr>
            <p:cNvPr id="7185" name="Google Shape;7185;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8" name="Google Shape;7188;p86"/>
          <p:cNvGrpSpPr/>
          <p:nvPr/>
        </p:nvGrpSpPr>
        <p:grpSpPr>
          <a:xfrm>
            <a:off x="5957218" y="3951792"/>
            <a:ext cx="339253" cy="339253"/>
            <a:chOff x="899850" y="4992125"/>
            <a:chExt cx="481825" cy="481825"/>
          </a:xfrm>
        </p:grpSpPr>
        <p:sp>
          <p:nvSpPr>
            <p:cNvPr id="7189" name="Google Shape;7189;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2" name="Google Shape;7192;p86"/>
          <p:cNvGrpSpPr/>
          <p:nvPr/>
        </p:nvGrpSpPr>
        <p:grpSpPr>
          <a:xfrm>
            <a:off x="5510702" y="3951792"/>
            <a:ext cx="339253" cy="339253"/>
            <a:chOff x="1492675" y="4992125"/>
            <a:chExt cx="481825" cy="481825"/>
          </a:xfrm>
        </p:grpSpPr>
        <p:sp>
          <p:nvSpPr>
            <p:cNvPr id="7193" name="Google Shape;7193;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5" name="Google Shape;7195;p86"/>
          <p:cNvGrpSpPr/>
          <p:nvPr/>
        </p:nvGrpSpPr>
        <p:grpSpPr>
          <a:xfrm>
            <a:off x="5064186" y="3951792"/>
            <a:ext cx="339253" cy="339253"/>
            <a:chOff x="2085525" y="4992125"/>
            <a:chExt cx="481825" cy="481825"/>
          </a:xfrm>
        </p:grpSpPr>
        <p:sp>
          <p:nvSpPr>
            <p:cNvPr id="7196" name="Google Shape;7196;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8" name="Google Shape;7198;p86"/>
          <p:cNvGrpSpPr/>
          <p:nvPr/>
        </p:nvGrpSpPr>
        <p:grpSpPr>
          <a:xfrm>
            <a:off x="6850408" y="3951792"/>
            <a:ext cx="339253" cy="339253"/>
            <a:chOff x="2678350" y="4992125"/>
            <a:chExt cx="481825" cy="481825"/>
          </a:xfrm>
        </p:grpSpPr>
        <p:sp>
          <p:nvSpPr>
            <p:cNvPr id="7199" name="Google Shape;7199;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86"/>
          <p:cNvGrpSpPr/>
          <p:nvPr/>
        </p:nvGrpSpPr>
        <p:grpSpPr>
          <a:xfrm>
            <a:off x="4617670" y="3951792"/>
            <a:ext cx="339253" cy="339253"/>
            <a:chOff x="3271200" y="4992125"/>
            <a:chExt cx="481825" cy="481825"/>
          </a:xfrm>
        </p:grpSpPr>
        <p:sp>
          <p:nvSpPr>
            <p:cNvPr id="7203" name="Google Shape;7203;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6" name="Google Shape;7206;p86"/>
          <p:cNvGrpSpPr/>
          <p:nvPr/>
        </p:nvGrpSpPr>
        <p:grpSpPr>
          <a:xfrm>
            <a:off x="7296924" y="3952822"/>
            <a:ext cx="339411" cy="337193"/>
            <a:chOff x="3863900" y="4993625"/>
            <a:chExt cx="482050" cy="478900"/>
          </a:xfrm>
        </p:grpSpPr>
        <p:sp>
          <p:nvSpPr>
            <p:cNvPr id="7207" name="Google Shape;7207;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8" name="Google Shape;7208;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86"/>
          <p:cNvGrpSpPr/>
          <p:nvPr/>
        </p:nvGrpSpPr>
        <p:grpSpPr>
          <a:xfrm>
            <a:off x="7743599" y="3952822"/>
            <a:ext cx="339411" cy="337193"/>
            <a:chOff x="4456725" y="4993625"/>
            <a:chExt cx="482050" cy="478900"/>
          </a:xfrm>
        </p:grpSpPr>
        <p:sp>
          <p:nvSpPr>
            <p:cNvPr id="7212" name="Google Shape;7212;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6" name="Google Shape;7216;p86"/>
          <p:cNvGrpSpPr/>
          <p:nvPr/>
        </p:nvGrpSpPr>
        <p:grpSpPr>
          <a:xfrm>
            <a:off x="6403734" y="3952813"/>
            <a:ext cx="339411" cy="337211"/>
            <a:chOff x="5049575" y="4993600"/>
            <a:chExt cx="482050" cy="478925"/>
          </a:xfrm>
        </p:grpSpPr>
        <p:sp>
          <p:nvSpPr>
            <p:cNvPr id="7217" name="Google Shape;7217;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21" name="Google Shape;7221;p8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222" name="Google Shape;7222;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6" name="Shape 7226"/>
        <p:cNvGrpSpPr/>
        <p:nvPr/>
      </p:nvGrpSpPr>
      <p:grpSpPr>
        <a:xfrm>
          <a:off x="0" y="0"/>
          <a:ext cx="0" cy="0"/>
          <a:chOff x="0" y="0"/>
          <a:chExt cx="0" cy="0"/>
        </a:xfrm>
      </p:grpSpPr>
      <p:grpSp>
        <p:nvGrpSpPr>
          <p:cNvPr id="7227" name="Google Shape;7227;p87"/>
          <p:cNvGrpSpPr/>
          <p:nvPr/>
        </p:nvGrpSpPr>
        <p:grpSpPr>
          <a:xfrm>
            <a:off x="856199" y="1311179"/>
            <a:ext cx="322099" cy="370529"/>
            <a:chOff x="-42971725" y="3217825"/>
            <a:chExt cx="275675" cy="317125"/>
          </a:xfrm>
        </p:grpSpPr>
        <p:sp>
          <p:nvSpPr>
            <p:cNvPr id="7228" name="Google Shape;7228;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7"/>
          <p:cNvGrpSpPr/>
          <p:nvPr/>
        </p:nvGrpSpPr>
        <p:grpSpPr>
          <a:xfrm>
            <a:off x="828113" y="1779835"/>
            <a:ext cx="378270" cy="337551"/>
            <a:chOff x="-42996150" y="3612600"/>
            <a:chExt cx="323750" cy="288900"/>
          </a:xfrm>
        </p:grpSpPr>
        <p:sp>
          <p:nvSpPr>
            <p:cNvPr id="7232" name="Google Shape;7232;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7"/>
          <p:cNvGrpSpPr/>
          <p:nvPr/>
        </p:nvGrpSpPr>
        <p:grpSpPr>
          <a:xfrm>
            <a:off x="830874" y="2189205"/>
            <a:ext cx="372749" cy="370909"/>
            <a:chOff x="-42994575" y="3950300"/>
            <a:chExt cx="319025" cy="317450"/>
          </a:xfrm>
        </p:grpSpPr>
        <p:sp>
          <p:nvSpPr>
            <p:cNvPr id="7236" name="Google Shape;7236;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7"/>
          <p:cNvGrpSpPr/>
          <p:nvPr/>
        </p:nvGrpSpPr>
        <p:grpSpPr>
          <a:xfrm>
            <a:off x="2984269" y="1336037"/>
            <a:ext cx="371785" cy="370879"/>
            <a:chOff x="-41111350" y="3239100"/>
            <a:chExt cx="318200" cy="317425"/>
          </a:xfrm>
        </p:grpSpPr>
        <p:sp>
          <p:nvSpPr>
            <p:cNvPr id="7240" name="Google Shape;7240;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7"/>
          <p:cNvGrpSpPr/>
          <p:nvPr/>
        </p:nvGrpSpPr>
        <p:grpSpPr>
          <a:xfrm>
            <a:off x="2980588" y="1771568"/>
            <a:ext cx="379146" cy="370967"/>
            <a:chOff x="-41117650" y="3605525"/>
            <a:chExt cx="324500" cy="317500"/>
          </a:xfrm>
        </p:grpSpPr>
        <p:sp>
          <p:nvSpPr>
            <p:cNvPr id="7245" name="Google Shape;7245;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8" name="Google Shape;7248;p8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87"/>
          <p:cNvGrpSpPr/>
          <p:nvPr/>
        </p:nvGrpSpPr>
        <p:grpSpPr>
          <a:xfrm>
            <a:off x="1806843" y="2663092"/>
            <a:ext cx="216271" cy="371814"/>
            <a:chOff x="-39205300" y="3220175"/>
            <a:chExt cx="185100" cy="318225"/>
          </a:xfrm>
        </p:grpSpPr>
        <p:sp>
          <p:nvSpPr>
            <p:cNvPr id="7250" name="Google Shape;7250;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7"/>
          <p:cNvGrpSpPr/>
          <p:nvPr/>
        </p:nvGrpSpPr>
        <p:grpSpPr>
          <a:xfrm>
            <a:off x="1772370" y="3123163"/>
            <a:ext cx="300016" cy="369273"/>
            <a:chOff x="-39248625" y="3588600"/>
            <a:chExt cx="256775" cy="316050"/>
          </a:xfrm>
        </p:grpSpPr>
        <p:sp>
          <p:nvSpPr>
            <p:cNvPr id="7253" name="Google Shape;7253;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5" name="Google Shape;7255;p8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7" name="Google Shape;7257;p87"/>
          <p:cNvGrpSpPr/>
          <p:nvPr/>
        </p:nvGrpSpPr>
        <p:grpSpPr>
          <a:xfrm>
            <a:off x="1223084" y="1311179"/>
            <a:ext cx="429504" cy="370879"/>
            <a:chOff x="-42651700" y="3217825"/>
            <a:chExt cx="367600" cy="317425"/>
          </a:xfrm>
        </p:grpSpPr>
        <p:sp>
          <p:nvSpPr>
            <p:cNvPr id="7258" name="Google Shape;7258;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7"/>
          <p:cNvGrpSpPr/>
          <p:nvPr/>
        </p:nvGrpSpPr>
        <p:grpSpPr>
          <a:xfrm>
            <a:off x="1258516" y="1750829"/>
            <a:ext cx="358640" cy="363226"/>
            <a:chOff x="-42617300" y="3587775"/>
            <a:chExt cx="306950" cy="310875"/>
          </a:xfrm>
        </p:grpSpPr>
        <p:sp>
          <p:nvSpPr>
            <p:cNvPr id="7263" name="Google Shape;7263;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8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87"/>
          <p:cNvGrpSpPr/>
          <p:nvPr/>
        </p:nvGrpSpPr>
        <p:grpSpPr>
          <a:xfrm>
            <a:off x="3430343" y="1335569"/>
            <a:ext cx="376926" cy="370324"/>
            <a:chOff x="-40748275" y="3238700"/>
            <a:chExt cx="322600" cy="316950"/>
          </a:xfrm>
        </p:grpSpPr>
        <p:sp>
          <p:nvSpPr>
            <p:cNvPr id="7267" name="Google Shape;7267;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7"/>
          <p:cNvGrpSpPr/>
          <p:nvPr/>
        </p:nvGrpSpPr>
        <p:grpSpPr>
          <a:xfrm>
            <a:off x="3432899" y="1803553"/>
            <a:ext cx="371814" cy="338690"/>
            <a:chOff x="-40745125" y="3632900"/>
            <a:chExt cx="318225" cy="289875"/>
          </a:xfrm>
        </p:grpSpPr>
        <p:sp>
          <p:nvSpPr>
            <p:cNvPr id="7274" name="Google Shape;7274;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7"/>
          <p:cNvGrpSpPr/>
          <p:nvPr/>
        </p:nvGrpSpPr>
        <p:grpSpPr>
          <a:xfrm>
            <a:off x="3437047" y="2214764"/>
            <a:ext cx="363518" cy="370178"/>
            <a:chOff x="-40742750" y="3972175"/>
            <a:chExt cx="311125" cy="316825"/>
          </a:xfrm>
        </p:grpSpPr>
        <p:sp>
          <p:nvSpPr>
            <p:cNvPr id="7282" name="Google Shape;7282;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7"/>
          <p:cNvGrpSpPr/>
          <p:nvPr/>
        </p:nvGrpSpPr>
        <p:grpSpPr>
          <a:xfrm>
            <a:off x="2219708" y="2664932"/>
            <a:ext cx="266892" cy="369974"/>
            <a:chOff x="-38860325" y="3221750"/>
            <a:chExt cx="228425" cy="316650"/>
          </a:xfrm>
        </p:grpSpPr>
        <p:sp>
          <p:nvSpPr>
            <p:cNvPr id="7285" name="Google Shape;7285;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7"/>
          <p:cNvGrpSpPr/>
          <p:nvPr/>
        </p:nvGrpSpPr>
        <p:grpSpPr>
          <a:xfrm>
            <a:off x="2170515" y="3126989"/>
            <a:ext cx="380081" cy="367111"/>
            <a:chOff x="-38905225" y="3591875"/>
            <a:chExt cx="325300" cy="314200"/>
          </a:xfrm>
        </p:grpSpPr>
        <p:sp>
          <p:nvSpPr>
            <p:cNvPr id="7290" name="Google Shape;7290;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8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87"/>
          <p:cNvGrpSpPr/>
          <p:nvPr/>
        </p:nvGrpSpPr>
        <p:grpSpPr>
          <a:xfrm>
            <a:off x="3977265" y="3112069"/>
            <a:ext cx="290815" cy="369740"/>
            <a:chOff x="-37370925" y="3579105"/>
            <a:chExt cx="248900" cy="316450"/>
          </a:xfrm>
        </p:grpSpPr>
        <p:sp>
          <p:nvSpPr>
            <p:cNvPr id="7295" name="Google Shape;7295;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8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9" name="Google Shape;7299;p87"/>
          <p:cNvGrpSpPr/>
          <p:nvPr/>
        </p:nvGrpSpPr>
        <p:grpSpPr>
          <a:xfrm>
            <a:off x="1670640" y="2190140"/>
            <a:ext cx="371814" cy="369974"/>
            <a:chOff x="-42259725" y="3951100"/>
            <a:chExt cx="318225" cy="316650"/>
          </a:xfrm>
        </p:grpSpPr>
        <p:sp>
          <p:nvSpPr>
            <p:cNvPr id="7300" name="Google Shape;7300;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7"/>
          <p:cNvGrpSpPr/>
          <p:nvPr/>
        </p:nvGrpSpPr>
        <p:grpSpPr>
          <a:xfrm>
            <a:off x="3869002" y="1369161"/>
            <a:ext cx="370879" cy="337755"/>
            <a:chOff x="-40378075" y="3267450"/>
            <a:chExt cx="317425" cy="289075"/>
          </a:xfrm>
        </p:grpSpPr>
        <p:sp>
          <p:nvSpPr>
            <p:cNvPr id="7303" name="Google Shape;7303;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7"/>
          <p:cNvGrpSpPr/>
          <p:nvPr/>
        </p:nvGrpSpPr>
        <p:grpSpPr>
          <a:xfrm>
            <a:off x="3872668" y="1770429"/>
            <a:ext cx="363548" cy="369974"/>
            <a:chOff x="-40372575" y="3604550"/>
            <a:chExt cx="311150" cy="316650"/>
          </a:xfrm>
        </p:grpSpPr>
        <p:sp>
          <p:nvSpPr>
            <p:cNvPr id="7308" name="Google Shape;7308;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1" name="Google Shape;7311;p8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2" name="Google Shape;7312;p87"/>
          <p:cNvGrpSpPr/>
          <p:nvPr/>
        </p:nvGrpSpPr>
        <p:grpSpPr>
          <a:xfrm>
            <a:off x="2596617" y="2663092"/>
            <a:ext cx="399038" cy="372165"/>
            <a:chOff x="-38542250" y="3220175"/>
            <a:chExt cx="341525" cy="318525"/>
          </a:xfrm>
        </p:grpSpPr>
        <p:sp>
          <p:nvSpPr>
            <p:cNvPr id="7313" name="Google Shape;7313;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7"/>
          <p:cNvGrpSpPr/>
          <p:nvPr/>
        </p:nvGrpSpPr>
        <p:grpSpPr>
          <a:xfrm>
            <a:off x="2618549" y="3122462"/>
            <a:ext cx="369974" cy="369068"/>
            <a:chOff x="-38537400" y="3588000"/>
            <a:chExt cx="316650" cy="315875"/>
          </a:xfrm>
        </p:grpSpPr>
        <p:sp>
          <p:nvSpPr>
            <p:cNvPr id="7317" name="Google Shape;7317;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7"/>
          <p:cNvGrpSpPr/>
          <p:nvPr/>
        </p:nvGrpSpPr>
        <p:grpSpPr>
          <a:xfrm>
            <a:off x="2617629" y="3579991"/>
            <a:ext cx="371814" cy="369974"/>
            <a:chOff x="-38538975" y="3954250"/>
            <a:chExt cx="318225" cy="316650"/>
          </a:xfrm>
        </p:grpSpPr>
        <p:sp>
          <p:nvSpPr>
            <p:cNvPr id="7322" name="Google Shape;7322;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7"/>
          <p:cNvGrpSpPr/>
          <p:nvPr/>
        </p:nvGrpSpPr>
        <p:grpSpPr>
          <a:xfrm>
            <a:off x="3934941" y="3574918"/>
            <a:ext cx="375465" cy="371814"/>
            <a:chOff x="-37385100" y="3949908"/>
            <a:chExt cx="321350" cy="318225"/>
          </a:xfrm>
        </p:grpSpPr>
        <p:sp>
          <p:nvSpPr>
            <p:cNvPr id="7325" name="Google Shape;7325;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2110600" y="1310478"/>
            <a:ext cx="370909" cy="370675"/>
            <a:chOff x="-41895050" y="3217225"/>
            <a:chExt cx="317450" cy="317250"/>
          </a:xfrm>
        </p:grpSpPr>
        <p:sp>
          <p:nvSpPr>
            <p:cNvPr id="7328" name="Google Shape;7328;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7"/>
          <p:cNvGrpSpPr/>
          <p:nvPr/>
        </p:nvGrpSpPr>
        <p:grpSpPr>
          <a:xfrm>
            <a:off x="2110148" y="1747412"/>
            <a:ext cx="371814" cy="369974"/>
            <a:chOff x="-41893475" y="3584850"/>
            <a:chExt cx="318225" cy="316650"/>
          </a:xfrm>
        </p:grpSpPr>
        <p:sp>
          <p:nvSpPr>
            <p:cNvPr id="7334" name="Google Shape;7334;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8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87"/>
          <p:cNvGrpSpPr/>
          <p:nvPr/>
        </p:nvGrpSpPr>
        <p:grpSpPr>
          <a:xfrm>
            <a:off x="880176" y="3142704"/>
            <a:ext cx="337522" cy="370909"/>
            <a:chOff x="-39998250" y="3605325"/>
            <a:chExt cx="288875" cy="317450"/>
          </a:xfrm>
        </p:grpSpPr>
        <p:sp>
          <p:nvSpPr>
            <p:cNvPr id="7341" name="Google Shape;7341;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7"/>
          <p:cNvGrpSpPr/>
          <p:nvPr/>
        </p:nvGrpSpPr>
        <p:grpSpPr>
          <a:xfrm>
            <a:off x="863950" y="3601168"/>
            <a:ext cx="369974" cy="369945"/>
            <a:chOff x="-40011050" y="3972375"/>
            <a:chExt cx="316650" cy="316625"/>
          </a:xfrm>
        </p:grpSpPr>
        <p:sp>
          <p:nvSpPr>
            <p:cNvPr id="7344" name="Google Shape;7344;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3095881" y="2665867"/>
            <a:ext cx="266921" cy="369039"/>
            <a:chOff x="-38129425" y="3222550"/>
            <a:chExt cx="228450" cy="315850"/>
          </a:xfrm>
        </p:grpSpPr>
        <p:sp>
          <p:nvSpPr>
            <p:cNvPr id="7347" name="Google Shape;7347;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7"/>
          <p:cNvGrpSpPr/>
          <p:nvPr/>
        </p:nvGrpSpPr>
        <p:grpSpPr>
          <a:xfrm>
            <a:off x="3050850" y="3122462"/>
            <a:ext cx="371785" cy="369974"/>
            <a:chOff x="-38172725" y="3588000"/>
            <a:chExt cx="318200" cy="316650"/>
          </a:xfrm>
        </p:grpSpPr>
        <p:sp>
          <p:nvSpPr>
            <p:cNvPr id="7350" name="Google Shape;7350;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7"/>
          <p:cNvGrpSpPr/>
          <p:nvPr/>
        </p:nvGrpSpPr>
        <p:grpSpPr>
          <a:xfrm>
            <a:off x="3126752" y="3580897"/>
            <a:ext cx="219981" cy="369974"/>
            <a:chOff x="-38109725" y="3955025"/>
            <a:chExt cx="188275" cy="316650"/>
          </a:xfrm>
        </p:grpSpPr>
        <p:sp>
          <p:nvSpPr>
            <p:cNvPr id="7359" name="Google Shape;7359;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1" name="Google Shape;7361;p8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2" name="Google Shape;7362;p87"/>
          <p:cNvGrpSpPr/>
          <p:nvPr/>
        </p:nvGrpSpPr>
        <p:grpSpPr>
          <a:xfrm>
            <a:off x="2542151" y="1312318"/>
            <a:ext cx="373654" cy="369068"/>
            <a:chOff x="-41530375" y="3218800"/>
            <a:chExt cx="319800" cy="315875"/>
          </a:xfrm>
        </p:grpSpPr>
        <p:sp>
          <p:nvSpPr>
            <p:cNvPr id="7363" name="Google Shape;7363;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7"/>
          <p:cNvGrpSpPr/>
          <p:nvPr/>
        </p:nvGrpSpPr>
        <p:grpSpPr>
          <a:xfrm>
            <a:off x="2544444" y="1827476"/>
            <a:ext cx="369068" cy="289004"/>
            <a:chOff x="-41526450" y="3653375"/>
            <a:chExt cx="315875" cy="247350"/>
          </a:xfrm>
        </p:grpSpPr>
        <p:sp>
          <p:nvSpPr>
            <p:cNvPr id="7366" name="Google Shape;7366;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2545831" y="2190140"/>
            <a:ext cx="366293" cy="369974"/>
            <a:chOff x="-41526450" y="3951100"/>
            <a:chExt cx="313500" cy="316650"/>
          </a:xfrm>
        </p:grpSpPr>
        <p:sp>
          <p:nvSpPr>
            <p:cNvPr id="7369" name="Google Shape;7369;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7"/>
          <p:cNvGrpSpPr/>
          <p:nvPr/>
        </p:nvGrpSpPr>
        <p:grpSpPr>
          <a:xfrm>
            <a:off x="1311086" y="2684269"/>
            <a:ext cx="339595" cy="371814"/>
            <a:chOff x="-39625900" y="3238300"/>
            <a:chExt cx="290650" cy="318225"/>
          </a:xfrm>
        </p:grpSpPr>
        <p:sp>
          <p:nvSpPr>
            <p:cNvPr id="7373" name="Google Shape;7373;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5" name="Google Shape;7375;p8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6" name="Google Shape;7376;p87"/>
          <p:cNvGrpSpPr/>
          <p:nvPr/>
        </p:nvGrpSpPr>
        <p:grpSpPr>
          <a:xfrm>
            <a:off x="1305137" y="3600730"/>
            <a:ext cx="366293" cy="370441"/>
            <a:chOff x="-39647175" y="3972000"/>
            <a:chExt cx="313500" cy="317050"/>
          </a:xfrm>
        </p:grpSpPr>
        <p:sp>
          <p:nvSpPr>
            <p:cNvPr id="7377" name="Google Shape;7377;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7"/>
          <p:cNvGrpSpPr/>
          <p:nvPr/>
        </p:nvGrpSpPr>
        <p:grpSpPr>
          <a:xfrm>
            <a:off x="3474265" y="2664728"/>
            <a:ext cx="375495" cy="370879"/>
            <a:chOff x="-37808850" y="3221575"/>
            <a:chExt cx="321375" cy="317425"/>
          </a:xfrm>
        </p:grpSpPr>
        <p:sp>
          <p:nvSpPr>
            <p:cNvPr id="7381" name="Google Shape;7381;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7"/>
          <p:cNvGrpSpPr/>
          <p:nvPr/>
        </p:nvGrpSpPr>
        <p:grpSpPr>
          <a:xfrm>
            <a:off x="3483038" y="3186759"/>
            <a:ext cx="372749" cy="241158"/>
            <a:chOff x="-37806500" y="3643030"/>
            <a:chExt cx="319025" cy="206400"/>
          </a:xfrm>
        </p:grpSpPr>
        <p:sp>
          <p:nvSpPr>
            <p:cNvPr id="7384" name="Google Shape;7384;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7"/>
          <p:cNvGrpSpPr/>
          <p:nvPr/>
        </p:nvGrpSpPr>
        <p:grpSpPr>
          <a:xfrm>
            <a:off x="3485346" y="3579056"/>
            <a:ext cx="368134" cy="371814"/>
            <a:chOff x="-37804925" y="3953450"/>
            <a:chExt cx="315075" cy="318225"/>
          </a:xfrm>
        </p:grpSpPr>
        <p:sp>
          <p:nvSpPr>
            <p:cNvPr id="7387" name="Google Shape;7387;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0" name="Google Shape;7390;p8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1" name="Google Shape;7391;p87"/>
          <p:cNvGrpSpPr/>
          <p:nvPr/>
        </p:nvGrpSpPr>
        <p:grpSpPr>
          <a:xfrm>
            <a:off x="4840364" y="1328538"/>
            <a:ext cx="355663" cy="308725"/>
            <a:chOff x="-28462125" y="3199700"/>
            <a:chExt cx="298550" cy="259150"/>
          </a:xfrm>
        </p:grpSpPr>
        <p:sp>
          <p:nvSpPr>
            <p:cNvPr id="7392" name="Google Shape;7392;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4841317" y="1763228"/>
            <a:ext cx="353757" cy="352833"/>
            <a:chOff x="-28461325" y="3545475"/>
            <a:chExt cx="296950" cy="296175"/>
          </a:xfrm>
        </p:grpSpPr>
        <p:sp>
          <p:nvSpPr>
            <p:cNvPr id="7396" name="Google Shape;7396;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7"/>
          <p:cNvGrpSpPr/>
          <p:nvPr/>
        </p:nvGrpSpPr>
        <p:grpSpPr>
          <a:xfrm>
            <a:off x="4837550" y="2213272"/>
            <a:ext cx="361292" cy="352803"/>
            <a:chOff x="-28463700" y="3914875"/>
            <a:chExt cx="303275" cy="296150"/>
          </a:xfrm>
        </p:grpSpPr>
        <p:sp>
          <p:nvSpPr>
            <p:cNvPr id="7403" name="Google Shape;7403;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7"/>
          <p:cNvGrpSpPr/>
          <p:nvPr/>
        </p:nvGrpSpPr>
        <p:grpSpPr>
          <a:xfrm>
            <a:off x="7072335" y="1369355"/>
            <a:ext cx="351880" cy="227092"/>
            <a:chOff x="-26573400" y="3224125"/>
            <a:chExt cx="295375" cy="190625"/>
          </a:xfrm>
        </p:grpSpPr>
        <p:sp>
          <p:nvSpPr>
            <p:cNvPr id="7406" name="Google Shape;7406;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7"/>
          <p:cNvGrpSpPr/>
          <p:nvPr/>
        </p:nvGrpSpPr>
        <p:grpSpPr>
          <a:xfrm>
            <a:off x="7072335" y="1763690"/>
            <a:ext cx="351880" cy="351910"/>
            <a:chOff x="-26573400" y="3546250"/>
            <a:chExt cx="295375" cy="295400"/>
          </a:xfrm>
        </p:grpSpPr>
        <p:sp>
          <p:nvSpPr>
            <p:cNvPr id="7409" name="Google Shape;7409;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7"/>
          <p:cNvGrpSpPr/>
          <p:nvPr/>
        </p:nvGrpSpPr>
        <p:grpSpPr>
          <a:xfrm>
            <a:off x="7060615" y="2213599"/>
            <a:ext cx="375319" cy="352148"/>
            <a:chOff x="-26583625" y="3917025"/>
            <a:chExt cx="315050" cy="295600"/>
          </a:xfrm>
        </p:grpSpPr>
        <p:sp>
          <p:nvSpPr>
            <p:cNvPr id="7415" name="Google Shape;7415;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8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0" name="Google Shape;7420;p87"/>
          <p:cNvGrpSpPr/>
          <p:nvPr/>
        </p:nvGrpSpPr>
        <p:grpSpPr>
          <a:xfrm>
            <a:off x="5759130" y="3172629"/>
            <a:ext cx="289039" cy="352833"/>
            <a:chOff x="-24694925" y="3518700"/>
            <a:chExt cx="242625" cy="296175"/>
          </a:xfrm>
        </p:grpSpPr>
        <p:sp>
          <p:nvSpPr>
            <p:cNvPr id="7421" name="Google Shape;7421;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7"/>
          <p:cNvGrpSpPr/>
          <p:nvPr/>
        </p:nvGrpSpPr>
        <p:grpSpPr>
          <a:xfrm>
            <a:off x="5758668" y="3622657"/>
            <a:ext cx="289962" cy="352833"/>
            <a:chOff x="-24709100" y="3888875"/>
            <a:chExt cx="243400" cy="296175"/>
          </a:xfrm>
        </p:grpSpPr>
        <p:sp>
          <p:nvSpPr>
            <p:cNvPr id="7426" name="Google Shape;7426;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7"/>
          <p:cNvGrpSpPr/>
          <p:nvPr/>
        </p:nvGrpSpPr>
        <p:grpSpPr>
          <a:xfrm>
            <a:off x="7958668" y="2695320"/>
            <a:ext cx="356556" cy="349557"/>
            <a:chOff x="-22863675" y="3131775"/>
            <a:chExt cx="299300" cy="293425"/>
          </a:xfrm>
        </p:grpSpPr>
        <p:sp>
          <p:nvSpPr>
            <p:cNvPr id="7430" name="Google Shape;7430;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7"/>
          <p:cNvGrpSpPr/>
          <p:nvPr/>
        </p:nvGrpSpPr>
        <p:grpSpPr>
          <a:xfrm>
            <a:off x="5301532" y="1306499"/>
            <a:ext cx="310602" cy="352803"/>
            <a:chOff x="-28069875" y="3175300"/>
            <a:chExt cx="260725" cy="296150"/>
          </a:xfrm>
        </p:grpSpPr>
        <p:sp>
          <p:nvSpPr>
            <p:cNvPr id="7434" name="Google Shape;7434;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8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87"/>
          <p:cNvGrpSpPr/>
          <p:nvPr/>
        </p:nvGrpSpPr>
        <p:grpSpPr>
          <a:xfrm>
            <a:off x="5342810" y="2213733"/>
            <a:ext cx="228045" cy="351880"/>
            <a:chOff x="-28032075" y="3916450"/>
            <a:chExt cx="191425" cy="295375"/>
          </a:xfrm>
        </p:grpSpPr>
        <p:sp>
          <p:nvSpPr>
            <p:cNvPr id="7445" name="Google Shape;7445;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7"/>
          <p:cNvGrpSpPr/>
          <p:nvPr/>
        </p:nvGrpSpPr>
        <p:grpSpPr>
          <a:xfrm>
            <a:off x="7508157" y="1306484"/>
            <a:ext cx="352833" cy="352833"/>
            <a:chOff x="-26201650" y="3176075"/>
            <a:chExt cx="296175" cy="296175"/>
          </a:xfrm>
        </p:grpSpPr>
        <p:sp>
          <p:nvSpPr>
            <p:cNvPr id="7449" name="Google Shape;7449;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7"/>
          <p:cNvGrpSpPr/>
          <p:nvPr/>
        </p:nvGrpSpPr>
        <p:grpSpPr>
          <a:xfrm>
            <a:off x="7507680" y="1763705"/>
            <a:ext cx="353786" cy="351880"/>
            <a:chOff x="-26204800" y="3547050"/>
            <a:chExt cx="296975" cy="295375"/>
          </a:xfrm>
        </p:grpSpPr>
        <p:sp>
          <p:nvSpPr>
            <p:cNvPr id="7452" name="Google Shape;7452;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4" name="Google Shape;7454;p8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5" name="Google Shape;7455;p87"/>
          <p:cNvGrpSpPr/>
          <p:nvPr/>
        </p:nvGrpSpPr>
        <p:grpSpPr>
          <a:xfrm>
            <a:off x="6178935" y="2693683"/>
            <a:ext cx="345328" cy="352833"/>
            <a:chOff x="-24353875" y="3147725"/>
            <a:chExt cx="289875" cy="296175"/>
          </a:xfrm>
        </p:grpSpPr>
        <p:sp>
          <p:nvSpPr>
            <p:cNvPr id="7456" name="Google Shape;7456;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87"/>
          <p:cNvGrpSpPr/>
          <p:nvPr/>
        </p:nvGrpSpPr>
        <p:grpSpPr>
          <a:xfrm>
            <a:off x="6186917" y="3173090"/>
            <a:ext cx="329365" cy="351910"/>
            <a:chOff x="-24344425" y="3519475"/>
            <a:chExt cx="276475" cy="295400"/>
          </a:xfrm>
        </p:grpSpPr>
        <p:sp>
          <p:nvSpPr>
            <p:cNvPr id="7459" name="Google Shape;7459;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7"/>
          <p:cNvGrpSpPr/>
          <p:nvPr/>
        </p:nvGrpSpPr>
        <p:grpSpPr>
          <a:xfrm>
            <a:off x="6176597" y="3625010"/>
            <a:ext cx="350004" cy="348128"/>
            <a:chOff x="-24353075" y="3891250"/>
            <a:chExt cx="293800" cy="292225"/>
          </a:xfrm>
        </p:grpSpPr>
        <p:sp>
          <p:nvSpPr>
            <p:cNvPr id="7462" name="Google Shape;7462;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7"/>
          <p:cNvGrpSpPr/>
          <p:nvPr/>
        </p:nvGrpSpPr>
        <p:grpSpPr>
          <a:xfrm>
            <a:off x="7960068" y="3173313"/>
            <a:ext cx="353757" cy="351463"/>
            <a:chOff x="-22845575" y="3504075"/>
            <a:chExt cx="296950" cy="295025"/>
          </a:xfrm>
        </p:grpSpPr>
        <p:sp>
          <p:nvSpPr>
            <p:cNvPr id="7465" name="Google Shape;7465;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7"/>
          <p:cNvGrpSpPr/>
          <p:nvPr/>
        </p:nvGrpSpPr>
        <p:grpSpPr>
          <a:xfrm>
            <a:off x="5753249" y="1306961"/>
            <a:ext cx="299344" cy="351880"/>
            <a:chOff x="-27691025" y="3175300"/>
            <a:chExt cx="251275" cy="295375"/>
          </a:xfrm>
        </p:grpSpPr>
        <p:sp>
          <p:nvSpPr>
            <p:cNvPr id="7468" name="Google Shape;7468;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7"/>
          <p:cNvGrpSpPr/>
          <p:nvPr/>
        </p:nvGrpSpPr>
        <p:grpSpPr>
          <a:xfrm>
            <a:off x="5725566" y="1825637"/>
            <a:ext cx="354710" cy="228015"/>
            <a:chOff x="-27721750" y="3598250"/>
            <a:chExt cx="297750" cy="191400"/>
          </a:xfrm>
        </p:grpSpPr>
        <p:sp>
          <p:nvSpPr>
            <p:cNvPr id="7473" name="Google Shape;7473;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7"/>
          <p:cNvGrpSpPr/>
          <p:nvPr/>
        </p:nvGrpSpPr>
        <p:grpSpPr>
          <a:xfrm>
            <a:off x="5726966" y="2219183"/>
            <a:ext cx="351910" cy="340980"/>
            <a:chOff x="-27719400" y="3925600"/>
            <a:chExt cx="295400" cy="286225"/>
          </a:xfrm>
        </p:grpSpPr>
        <p:sp>
          <p:nvSpPr>
            <p:cNvPr id="7476" name="Google Shape;7476;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7"/>
          <p:cNvGrpSpPr/>
          <p:nvPr/>
        </p:nvGrpSpPr>
        <p:grpSpPr>
          <a:xfrm>
            <a:off x="7948238" y="1306023"/>
            <a:ext cx="353757" cy="353757"/>
            <a:chOff x="-25834600" y="3176875"/>
            <a:chExt cx="296950" cy="296950"/>
          </a:xfrm>
        </p:grpSpPr>
        <p:sp>
          <p:nvSpPr>
            <p:cNvPr id="7479" name="Google Shape;7479;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7"/>
          <p:cNvGrpSpPr/>
          <p:nvPr/>
        </p:nvGrpSpPr>
        <p:grpSpPr>
          <a:xfrm>
            <a:off x="7948238" y="1774024"/>
            <a:ext cx="353757" cy="331241"/>
            <a:chOff x="-25834600" y="3564375"/>
            <a:chExt cx="296950" cy="278050"/>
          </a:xfrm>
        </p:grpSpPr>
        <p:sp>
          <p:nvSpPr>
            <p:cNvPr id="7485" name="Google Shape;7485;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7"/>
          <p:cNvGrpSpPr/>
          <p:nvPr/>
        </p:nvGrpSpPr>
        <p:grpSpPr>
          <a:xfrm>
            <a:off x="7946362" y="2213376"/>
            <a:ext cx="357509" cy="352595"/>
            <a:chOff x="-25834600" y="3915850"/>
            <a:chExt cx="300100" cy="295975"/>
          </a:xfrm>
        </p:grpSpPr>
        <p:sp>
          <p:nvSpPr>
            <p:cNvPr id="7494" name="Google Shape;7494;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7"/>
          <p:cNvGrpSpPr/>
          <p:nvPr/>
        </p:nvGrpSpPr>
        <p:grpSpPr>
          <a:xfrm>
            <a:off x="6681790" y="2694606"/>
            <a:ext cx="228968" cy="350987"/>
            <a:chOff x="-23930925" y="3149300"/>
            <a:chExt cx="192200" cy="294625"/>
          </a:xfrm>
        </p:grpSpPr>
        <p:sp>
          <p:nvSpPr>
            <p:cNvPr id="7498" name="Google Shape;7498;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7"/>
          <p:cNvGrpSpPr/>
          <p:nvPr/>
        </p:nvGrpSpPr>
        <p:grpSpPr>
          <a:xfrm>
            <a:off x="6638620" y="3173090"/>
            <a:ext cx="315307" cy="351910"/>
            <a:chOff x="-23962425" y="3519475"/>
            <a:chExt cx="264675" cy="295400"/>
          </a:xfrm>
        </p:grpSpPr>
        <p:sp>
          <p:nvSpPr>
            <p:cNvPr id="7503" name="Google Shape;7503;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5" name="Google Shape;7505;p8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6" name="Google Shape;7506;p87"/>
          <p:cNvGrpSpPr/>
          <p:nvPr/>
        </p:nvGrpSpPr>
        <p:grpSpPr>
          <a:xfrm>
            <a:off x="8017295" y="3623134"/>
            <a:ext cx="239302" cy="351880"/>
            <a:chOff x="-22788075" y="3904625"/>
            <a:chExt cx="200875" cy="295375"/>
          </a:xfrm>
        </p:grpSpPr>
        <p:sp>
          <p:nvSpPr>
            <p:cNvPr id="7507" name="Google Shape;7507;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7"/>
          <p:cNvGrpSpPr/>
          <p:nvPr/>
        </p:nvGrpSpPr>
        <p:grpSpPr>
          <a:xfrm>
            <a:off x="6172593" y="1306499"/>
            <a:ext cx="354710" cy="352803"/>
            <a:chOff x="-27351575" y="3175300"/>
            <a:chExt cx="297750" cy="296150"/>
          </a:xfrm>
        </p:grpSpPr>
        <p:sp>
          <p:nvSpPr>
            <p:cNvPr id="7512" name="Google Shape;7512;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7"/>
          <p:cNvGrpSpPr/>
          <p:nvPr/>
        </p:nvGrpSpPr>
        <p:grpSpPr>
          <a:xfrm>
            <a:off x="6215302" y="1763109"/>
            <a:ext cx="269293" cy="353072"/>
            <a:chOff x="-27313750" y="3545275"/>
            <a:chExt cx="226050" cy="296375"/>
          </a:xfrm>
        </p:grpSpPr>
        <p:sp>
          <p:nvSpPr>
            <p:cNvPr id="7517" name="Google Shape;7517;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7"/>
          <p:cNvGrpSpPr/>
          <p:nvPr/>
        </p:nvGrpSpPr>
        <p:grpSpPr>
          <a:xfrm>
            <a:off x="6172593" y="2211380"/>
            <a:ext cx="354710" cy="356586"/>
            <a:chOff x="-27351575" y="3915650"/>
            <a:chExt cx="297750" cy="299325"/>
          </a:xfrm>
        </p:grpSpPr>
        <p:sp>
          <p:nvSpPr>
            <p:cNvPr id="7521" name="Google Shape;7521;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7"/>
          <p:cNvGrpSpPr/>
          <p:nvPr/>
        </p:nvGrpSpPr>
        <p:grpSpPr>
          <a:xfrm>
            <a:off x="4860084" y="2693579"/>
            <a:ext cx="319060" cy="353042"/>
            <a:chOff x="-25445525" y="3175900"/>
            <a:chExt cx="267825" cy="296350"/>
          </a:xfrm>
        </p:grpSpPr>
        <p:sp>
          <p:nvSpPr>
            <p:cNvPr id="7524" name="Google Shape;7524;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7"/>
          <p:cNvGrpSpPr/>
          <p:nvPr/>
        </p:nvGrpSpPr>
        <p:grpSpPr>
          <a:xfrm>
            <a:off x="4841797" y="3183902"/>
            <a:ext cx="355633" cy="330288"/>
            <a:chOff x="-25465200" y="3565175"/>
            <a:chExt cx="298525" cy="277250"/>
          </a:xfrm>
        </p:grpSpPr>
        <p:sp>
          <p:nvSpPr>
            <p:cNvPr id="7528" name="Google Shape;7528;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7"/>
          <p:cNvGrpSpPr/>
          <p:nvPr/>
        </p:nvGrpSpPr>
        <p:grpSpPr>
          <a:xfrm>
            <a:off x="4841336" y="3623432"/>
            <a:ext cx="356556" cy="351285"/>
            <a:chOff x="-25465200" y="3916150"/>
            <a:chExt cx="299300" cy="294875"/>
          </a:xfrm>
        </p:grpSpPr>
        <p:sp>
          <p:nvSpPr>
            <p:cNvPr id="7531" name="Google Shape;7531;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7"/>
          <p:cNvGrpSpPr/>
          <p:nvPr/>
        </p:nvGrpSpPr>
        <p:grpSpPr>
          <a:xfrm>
            <a:off x="7068775" y="2693698"/>
            <a:ext cx="351880" cy="352803"/>
            <a:chOff x="-23615075" y="3148525"/>
            <a:chExt cx="295375" cy="296150"/>
          </a:xfrm>
        </p:grpSpPr>
        <p:sp>
          <p:nvSpPr>
            <p:cNvPr id="7534" name="Google Shape;7534;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8" name="Google Shape;7538;p8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9" name="Google Shape;7539;p87"/>
          <p:cNvGrpSpPr/>
          <p:nvPr/>
        </p:nvGrpSpPr>
        <p:grpSpPr>
          <a:xfrm>
            <a:off x="7068299" y="3632977"/>
            <a:ext cx="352833" cy="332194"/>
            <a:chOff x="-23615075" y="3906200"/>
            <a:chExt cx="296175" cy="278850"/>
          </a:xfrm>
        </p:grpSpPr>
        <p:sp>
          <p:nvSpPr>
            <p:cNvPr id="7540" name="Google Shape;7540;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3" name="Google Shape;7543;p8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4" name="Google Shape;7544;p87"/>
          <p:cNvGrpSpPr/>
          <p:nvPr/>
        </p:nvGrpSpPr>
        <p:grpSpPr>
          <a:xfrm>
            <a:off x="6617268" y="1306618"/>
            <a:ext cx="353757" cy="352565"/>
            <a:chOff x="-26980600" y="3175500"/>
            <a:chExt cx="296950" cy="295950"/>
          </a:xfrm>
        </p:grpSpPr>
        <p:sp>
          <p:nvSpPr>
            <p:cNvPr id="7545" name="Google Shape;7545;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8" name="Google Shape;7548;p8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9" name="Google Shape;7549;p87"/>
          <p:cNvGrpSpPr/>
          <p:nvPr/>
        </p:nvGrpSpPr>
        <p:grpSpPr>
          <a:xfrm>
            <a:off x="6617744" y="2245154"/>
            <a:ext cx="352803" cy="289039"/>
            <a:chOff x="-26981375" y="3951875"/>
            <a:chExt cx="296150" cy="242625"/>
          </a:xfrm>
        </p:grpSpPr>
        <p:sp>
          <p:nvSpPr>
            <p:cNvPr id="7550" name="Google Shape;7550;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5282787" y="2692745"/>
            <a:ext cx="351910" cy="354710"/>
            <a:chOff x="-25094250" y="3176075"/>
            <a:chExt cx="295400" cy="297750"/>
          </a:xfrm>
        </p:grpSpPr>
        <p:sp>
          <p:nvSpPr>
            <p:cNvPr id="7554" name="Google Shape;7554;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7"/>
          <p:cNvGrpSpPr/>
          <p:nvPr/>
        </p:nvGrpSpPr>
        <p:grpSpPr>
          <a:xfrm>
            <a:off x="5282787" y="3173106"/>
            <a:ext cx="351910" cy="351880"/>
            <a:chOff x="-25094250" y="3547050"/>
            <a:chExt cx="295400" cy="295375"/>
          </a:xfrm>
        </p:grpSpPr>
        <p:sp>
          <p:nvSpPr>
            <p:cNvPr id="7558" name="Google Shape;7558;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8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87"/>
          <p:cNvGrpSpPr/>
          <p:nvPr/>
        </p:nvGrpSpPr>
        <p:grpSpPr>
          <a:xfrm>
            <a:off x="7514864" y="2693698"/>
            <a:ext cx="352803" cy="352803"/>
            <a:chOff x="-23245675" y="3148525"/>
            <a:chExt cx="296150" cy="296150"/>
          </a:xfrm>
        </p:grpSpPr>
        <p:sp>
          <p:nvSpPr>
            <p:cNvPr id="7565" name="Google Shape;7565;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8" name="Google Shape;7568;p8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87"/>
          <p:cNvGrpSpPr/>
          <p:nvPr/>
        </p:nvGrpSpPr>
        <p:grpSpPr>
          <a:xfrm>
            <a:off x="7515325" y="3622672"/>
            <a:ext cx="351880" cy="352803"/>
            <a:chOff x="-23244900" y="3888100"/>
            <a:chExt cx="295375" cy="296150"/>
          </a:xfrm>
        </p:grpSpPr>
        <p:sp>
          <p:nvSpPr>
            <p:cNvPr id="7570" name="Google Shape;7570;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1" name="Google Shape;7581;p8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583" name="Google Shape;7583;p8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43"/>
          <p:cNvSpPr txBox="1"/>
          <p:nvPr>
            <p:ph type="title"/>
          </p:nvPr>
        </p:nvSpPr>
        <p:spPr>
          <a:xfrm>
            <a:off x="4063762" y="2309550"/>
            <a:ext cx="40305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Theory</a:t>
            </a:r>
            <a:endParaRPr/>
          </a:p>
        </p:txBody>
      </p:sp>
      <p:sp>
        <p:nvSpPr>
          <p:cNvPr id="2319" name="Google Shape;2319;p43"/>
          <p:cNvSpPr txBox="1"/>
          <p:nvPr>
            <p:ph idx="2" type="title"/>
          </p:nvPr>
        </p:nvSpPr>
        <p:spPr>
          <a:xfrm>
            <a:off x="5548308" y="1494475"/>
            <a:ext cx="10614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20" name="Google Shape;2320;p43"/>
          <p:cNvSpPr txBox="1"/>
          <p:nvPr>
            <p:ph idx="1" type="subTitle"/>
          </p:nvPr>
        </p:nvSpPr>
        <p:spPr>
          <a:xfrm>
            <a:off x="4063750" y="3309725"/>
            <a:ext cx="4030500" cy="4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2321" name="Google Shape;2321;p43"/>
          <p:cNvPicPr preferRelativeResize="0"/>
          <p:nvPr>
            <p:ph idx="3" type="pic"/>
          </p:nvPr>
        </p:nvPicPr>
        <p:blipFill rotWithShape="1">
          <a:blip r:embed="rId3">
            <a:alphaModFix/>
          </a:blip>
          <a:srcRect b="0" l="22886" r="22892" t="0"/>
          <a:stretch/>
        </p:blipFill>
        <p:spPr>
          <a:xfrm>
            <a:off x="958388" y="986850"/>
            <a:ext cx="2579101" cy="3169799"/>
          </a:xfrm>
          <a:prstGeom prst="rect">
            <a:avLst/>
          </a:prstGeom>
        </p:spPr>
      </p:pic>
      <p:grpSp>
        <p:nvGrpSpPr>
          <p:cNvPr id="2322" name="Google Shape;2322;p43"/>
          <p:cNvGrpSpPr/>
          <p:nvPr/>
        </p:nvGrpSpPr>
        <p:grpSpPr>
          <a:xfrm>
            <a:off x="5809975" y="1020650"/>
            <a:ext cx="538025" cy="157800"/>
            <a:chOff x="2575325" y="1348650"/>
            <a:chExt cx="538025" cy="157800"/>
          </a:xfrm>
        </p:grpSpPr>
        <p:sp>
          <p:nvSpPr>
            <p:cNvPr id="2323" name="Google Shape;2323;p43"/>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3"/>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3"/>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7" name="Shape 7587"/>
        <p:cNvGrpSpPr/>
        <p:nvPr/>
      </p:nvGrpSpPr>
      <p:grpSpPr>
        <a:xfrm>
          <a:off x="0" y="0"/>
          <a:ext cx="0" cy="0"/>
          <a:chOff x="0" y="0"/>
          <a:chExt cx="0" cy="0"/>
        </a:xfrm>
      </p:grpSpPr>
      <p:sp>
        <p:nvSpPr>
          <p:cNvPr id="7588" name="Google Shape;7588;p8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9" name="Google Shape;7589;p88"/>
          <p:cNvGrpSpPr/>
          <p:nvPr/>
        </p:nvGrpSpPr>
        <p:grpSpPr>
          <a:xfrm>
            <a:off x="832654" y="1819647"/>
            <a:ext cx="367261" cy="367261"/>
            <a:chOff x="-65145700" y="3727425"/>
            <a:chExt cx="317425" cy="317425"/>
          </a:xfrm>
        </p:grpSpPr>
        <p:sp>
          <p:nvSpPr>
            <p:cNvPr id="7590" name="Google Shape;7590;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8"/>
          <p:cNvGrpSpPr/>
          <p:nvPr/>
        </p:nvGrpSpPr>
        <p:grpSpPr>
          <a:xfrm>
            <a:off x="835851" y="2248561"/>
            <a:ext cx="360868" cy="367261"/>
            <a:chOff x="-65144125" y="4094450"/>
            <a:chExt cx="311900" cy="317425"/>
          </a:xfrm>
        </p:grpSpPr>
        <p:sp>
          <p:nvSpPr>
            <p:cNvPr id="7593" name="Google Shape;7593;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8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88"/>
          <p:cNvGrpSpPr/>
          <p:nvPr/>
        </p:nvGrpSpPr>
        <p:grpSpPr>
          <a:xfrm>
            <a:off x="3039420" y="1819256"/>
            <a:ext cx="370645" cy="368042"/>
            <a:chOff x="-63250675" y="3744075"/>
            <a:chExt cx="320350" cy="318100"/>
          </a:xfrm>
        </p:grpSpPr>
        <p:sp>
          <p:nvSpPr>
            <p:cNvPr id="7598" name="Google Shape;7598;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8"/>
          <p:cNvGrpSpPr/>
          <p:nvPr/>
        </p:nvGrpSpPr>
        <p:grpSpPr>
          <a:xfrm>
            <a:off x="3041112" y="2248561"/>
            <a:ext cx="367261" cy="367261"/>
            <a:chOff x="-63250675" y="4110200"/>
            <a:chExt cx="317425" cy="317425"/>
          </a:xfrm>
        </p:grpSpPr>
        <p:sp>
          <p:nvSpPr>
            <p:cNvPr id="7602" name="Google Shape;7602;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1720159" y="2745656"/>
            <a:ext cx="359075" cy="358844"/>
            <a:chOff x="-61351725" y="3372400"/>
            <a:chExt cx="310350" cy="310150"/>
          </a:xfrm>
        </p:grpSpPr>
        <p:sp>
          <p:nvSpPr>
            <p:cNvPr id="7612" name="Google Shape;7612;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8"/>
          <p:cNvGrpSpPr/>
          <p:nvPr/>
        </p:nvGrpSpPr>
        <p:grpSpPr>
          <a:xfrm>
            <a:off x="1716514" y="3208713"/>
            <a:ext cx="366364" cy="333534"/>
            <a:chOff x="-61354875" y="3751050"/>
            <a:chExt cx="316650" cy="288275"/>
          </a:xfrm>
        </p:grpSpPr>
        <p:sp>
          <p:nvSpPr>
            <p:cNvPr id="7616" name="Google Shape;7616;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8"/>
          <p:cNvGrpSpPr/>
          <p:nvPr/>
        </p:nvGrpSpPr>
        <p:grpSpPr>
          <a:xfrm>
            <a:off x="1716514" y="3650352"/>
            <a:ext cx="366364" cy="367290"/>
            <a:chOff x="-61354875" y="4101525"/>
            <a:chExt cx="316650" cy="317450"/>
          </a:xfrm>
        </p:grpSpPr>
        <p:sp>
          <p:nvSpPr>
            <p:cNvPr id="7620" name="Google Shape;7620;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88"/>
          <p:cNvGrpSpPr/>
          <p:nvPr/>
        </p:nvGrpSpPr>
        <p:grpSpPr>
          <a:xfrm>
            <a:off x="3932949" y="2742228"/>
            <a:ext cx="368157" cy="365699"/>
            <a:chOff x="-59470075" y="3308975"/>
            <a:chExt cx="318200" cy="316075"/>
          </a:xfrm>
        </p:grpSpPr>
        <p:sp>
          <p:nvSpPr>
            <p:cNvPr id="7623" name="Google Shape;7623;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8"/>
          <p:cNvGrpSpPr/>
          <p:nvPr/>
        </p:nvGrpSpPr>
        <p:grpSpPr>
          <a:xfrm>
            <a:off x="1278379" y="1377933"/>
            <a:ext cx="367261" cy="364686"/>
            <a:chOff x="-64781025" y="3361050"/>
            <a:chExt cx="317425" cy="315200"/>
          </a:xfrm>
        </p:grpSpPr>
        <p:sp>
          <p:nvSpPr>
            <p:cNvPr id="7633" name="Google Shape;7633;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7" name="Google Shape;7637;p8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0" name="Google Shape;7640;p88"/>
          <p:cNvGrpSpPr/>
          <p:nvPr/>
        </p:nvGrpSpPr>
        <p:grpSpPr>
          <a:xfrm>
            <a:off x="3482779" y="1819372"/>
            <a:ext cx="382765" cy="367810"/>
            <a:chOff x="-62890750" y="3747425"/>
            <a:chExt cx="330825" cy="317900"/>
          </a:xfrm>
        </p:grpSpPr>
        <p:sp>
          <p:nvSpPr>
            <p:cNvPr id="7641" name="Google Shape;7641;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8"/>
          <p:cNvGrpSpPr/>
          <p:nvPr/>
        </p:nvGrpSpPr>
        <p:grpSpPr>
          <a:xfrm>
            <a:off x="3490531" y="2249009"/>
            <a:ext cx="367261" cy="366364"/>
            <a:chOff x="-62884425" y="4111775"/>
            <a:chExt cx="317425" cy="316650"/>
          </a:xfrm>
        </p:grpSpPr>
        <p:sp>
          <p:nvSpPr>
            <p:cNvPr id="7656" name="Google Shape;7656;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8"/>
          <p:cNvGrpSpPr/>
          <p:nvPr/>
        </p:nvGrpSpPr>
        <p:grpSpPr>
          <a:xfrm>
            <a:off x="2163165" y="2745078"/>
            <a:ext cx="365438" cy="360001"/>
            <a:chOff x="-60991775" y="3376900"/>
            <a:chExt cx="315850" cy="311150"/>
          </a:xfrm>
        </p:grpSpPr>
        <p:sp>
          <p:nvSpPr>
            <p:cNvPr id="7659" name="Google Shape;7659;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8"/>
          <p:cNvGrpSpPr/>
          <p:nvPr/>
        </p:nvGrpSpPr>
        <p:grpSpPr>
          <a:xfrm>
            <a:off x="2162702" y="3195942"/>
            <a:ext cx="366364" cy="359075"/>
            <a:chOff x="-60988625" y="3740800"/>
            <a:chExt cx="316650" cy="310350"/>
          </a:xfrm>
        </p:grpSpPr>
        <p:sp>
          <p:nvSpPr>
            <p:cNvPr id="7663" name="Google Shape;7663;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8"/>
          <p:cNvGrpSpPr/>
          <p:nvPr/>
        </p:nvGrpSpPr>
        <p:grpSpPr>
          <a:xfrm>
            <a:off x="2162702" y="3651393"/>
            <a:ext cx="366364" cy="365207"/>
            <a:chOff x="-60987850" y="4100950"/>
            <a:chExt cx="316650" cy="315650"/>
          </a:xfrm>
        </p:grpSpPr>
        <p:sp>
          <p:nvSpPr>
            <p:cNvPr id="7667" name="Google Shape;7667;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932486" y="3196853"/>
            <a:ext cx="369083" cy="357253"/>
            <a:chOff x="-59447250" y="3706150"/>
            <a:chExt cx="319000" cy="308775"/>
          </a:xfrm>
        </p:grpSpPr>
        <p:sp>
          <p:nvSpPr>
            <p:cNvPr id="7673" name="Google Shape;7673;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8"/>
          <p:cNvGrpSpPr/>
          <p:nvPr/>
        </p:nvGrpSpPr>
        <p:grpSpPr>
          <a:xfrm>
            <a:off x="1721214" y="1378164"/>
            <a:ext cx="368186" cy="364224"/>
            <a:chOff x="-64406125" y="3362225"/>
            <a:chExt cx="318225" cy="314800"/>
          </a:xfrm>
        </p:grpSpPr>
        <p:sp>
          <p:nvSpPr>
            <p:cNvPr id="7678" name="Google Shape;7678;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0" name="Google Shape;7680;p8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1" name="Google Shape;7681;p88"/>
          <p:cNvGrpSpPr/>
          <p:nvPr/>
        </p:nvGrpSpPr>
        <p:grpSpPr>
          <a:xfrm>
            <a:off x="1721677" y="2249009"/>
            <a:ext cx="367261" cy="366364"/>
            <a:chOff x="-64410850" y="4094450"/>
            <a:chExt cx="317425" cy="316650"/>
          </a:xfrm>
        </p:grpSpPr>
        <p:sp>
          <p:nvSpPr>
            <p:cNvPr id="7682" name="Google Shape;7682;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5" name="Google Shape;7685;p8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6" name="Google Shape;7686;p88"/>
          <p:cNvGrpSpPr/>
          <p:nvPr/>
        </p:nvGrpSpPr>
        <p:grpSpPr>
          <a:xfrm>
            <a:off x="3943225" y="1819083"/>
            <a:ext cx="365467" cy="368389"/>
            <a:chOff x="-62516625" y="3743175"/>
            <a:chExt cx="315875" cy="318400"/>
          </a:xfrm>
        </p:grpSpPr>
        <p:sp>
          <p:nvSpPr>
            <p:cNvPr id="7687" name="Google Shape;7687;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8"/>
          <p:cNvGrpSpPr/>
          <p:nvPr/>
        </p:nvGrpSpPr>
        <p:grpSpPr>
          <a:xfrm>
            <a:off x="3950065" y="2269054"/>
            <a:ext cx="351786" cy="326274"/>
            <a:chOff x="-62511900" y="4129100"/>
            <a:chExt cx="304050" cy="282000"/>
          </a:xfrm>
        </p:grpSpPr>
        <p:sp>
          <p:nvSpPr>
            <p:cNvPr id="7690" name="Google Shape;7690;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8"/>
          <p:cNvGrpSpPr/>
          <p:nvPr/>
        </p:nvGrpSpPr>
        <p:grpSpPr>
          <a:xfrm>
            <a:off x="2628187" y="2741448"/>
            <a:ext cx="310770" cy="367261"/>
            <a:chOff x="-60597975" y="3367475"/>
            <a:chExt cx="268600" cy="317425"/>
          </a:xfrm>
        </p:grpSpPr>
        <p:sp>
          <p:nvSpPr>
            <p:cNvPr id="7696" name="Google Shape;7696;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8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88"/>
          <p:cNvGrpSpPr/>
          <p:nvPr/>
        </p:nvGrpSpPr>
        <p:grpSpPr>
          <a:xfrm>
            <a:off x="2600390" y="3702764"/>
            <a:ext cx="366364" cy="262465"/>
            <a:chOff x="-60621600" y="4145650"/>
            <a:chExt cx="316650" cy="226850"/>
          </a:xfrm>
        </p:grpSpPr>
        <p:sp>
          <p:nvSpPr>
            <p:cNvPr id="7703" name="Google Shape;7703;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8"/>
          <p:cNvGrpSpPr/>
          <p:nvPr/>
        </p:nvGrpSpPr>
        <p:grpSpPr>
          <a:xfrm>
            <a:off x="3937042" y="3651263"/>
            <a:ext cx="359972" cy="365467"/>
            <a:chOff x="-59400775" y="4084200"/>
            <a:chExt cx="311125" cy="315875"/>
          </a:xfrm>
        </p:grpSpPr>
        <p:sp>
          <p:nvSpPr>
            <p:cNvPr id="7707" name="Google Shape;7707;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2161136" y="1377094"/>
            <a:ext cx="365438" cy="366364"/>
            <a:chOff x="-64044600" y="3360375"/>
            <a:chExt cx="315850" cy="316650"/>
          </a:xfrm>
        </p:grpSpPr>
        <p:sp>
          <p:nvSpPr>
            <p:cNvPr id="7714" name="Google Shape;7714;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88"/>
          <p:cNvGrpSpPr/>
          <p:nvPr/>
        </p:nvGrpSpPr>
        <p:grpSpPr>
          <a:xfrm>
            <a:off x="2187559" y="1819647"/>
            <a:ext cx="312592" cy="367261"/>
            <a:chOff x="-64022550" y="3727425"/>
            <a:chExt cx="270175" cy="317425"/>
          </a:xfrm>
        </p:grpSpPr>
        <p:sp>
          <p:nvSpPr>
            <p:cNvPr id="7718" name="Google Shape;7718;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8"/>
          <p:cNvGrpSpPr/>
          <p:nvPr/>
        </p:nvGrpSpPr>
        <p:grpSpPr>
          <a:xfrm>
            <a:off x="2211697" y="2248547"/>
            <a:ext cx="264317" cy="367290"/>
            <a:chOff x="-64001300" y="4093650"/>
            <a:chExt cx="228450" cy="317450"/>
          </a:xfrm>
        </p:grpSpPr>
        <p:sp>
          <p:nvSpPr>
            <p:cNvPr id="7722" name="Google Shape;7722;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8"/>
          <p:cNvGrpSpPr/>
          <p:nvPr/>
        </p:nvGrpSpPr>
        <p:grpSpPr>
          <a:xfrm>
            <a:off x="830701" y="2741838"/>
            <a:ext cx="359972" cy="366480"/>
            <a:chOff x="-62148800" y="3377700"/>
            <a:chExt cx="311125" cy="316750"/>
          </a:xfrm>
        </p:grpSpPr>
        <p:sp>
          <p:nvSpPr>
            <p:cNvPr id="7727" name="Google Shape;7727;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826608" y="3191835"/>
            <a:ext cx="368157" cy="367290"/>
            <a:chOff x="-62154300" y="3743950"/>
            <a:chExt cx="318200" cy="317450"/>
          </a:xfrm>
        </p:grpSpPr>
        <p:sp>
          <p:nvSpPr>
            <p:cNvPr id="7730" name="Google Shape;7730;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826594" y="3650815"/>
            <a:ext cx="368186" cy="366364"/>
            <a:chOff x="-62151950" y="4111775"/>
            <a:chExt cx="318225" cy="316650"/>
          </a:xfrm>
        </p:grpSpPr>
        <p:sp>
          <p:nvSpPr>
            <p:cNvPr id="7733" name="Google Shape;7733;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8"/>
          <p:cNvGrpSpPr/>
          <p:nvPr/>
        </p:nvGrpSpPr>
        <p:grpSpPr>
          <a:xfrm>
            <a:off x="3045218" y="2741361"/>
            <a:ext cx="368157" cy="367434"/>
            <a:chOff x="-60254550" y="3367325"/>
            <a:chExt cx="318200" cy="317575"/>
          </a:xfrm>
        </p:grpSpPr>
        <p:sp>
          <p:nvSpPr>
            <p:cNvPr id="7738" name="Google Shape;7738;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8"/>
          <p:cNvGrpSpPr/>
          <p:nvPr/>
        </p:nvGrpSpPr>
        <p:grpSpPr>
          <a:xfrm>
            <a:off x="3046115" y="3192355"/>
            <a:ext cx="366364" cy="366248"/>
            <a:chOff x="-60255350" y="3733825"/>
            <a:chExt cx="316650" cy="316550"/>
          </a:xfrm>
        </p:grpSpPr>
        <p:sp>
          <p:nvSpPr>
            <p:cNvPr id="7743" name="Google Shape;7743;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3073912" y="3651263"/>
            <a:ext cx="310770" cy="365467"/>
            <a:chOff x="-60232500" y="4101525"/>
            <a:chExt cx="268600" cy="315875"/>
          </a:xfrm>
        </p:grpSpPr>
        <p:sp>
          <p:nvSpPr>
            <p:cNvPr id="7751" name="Google Shape;7751;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3" name="Google Shape;7753;p8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4" name="Google Shape;7754;p88"/>
          <p:cNvGrpSpPr/>
          <p:nvPr/>
        </p:nvGrpSpPr>
        <p:grpSpPr>
          <a:xfrm>
            <a:off x="2606912" y="1377094"/>
            <a:ext cx="368186" cy="366364"/>
            <a:chOff x="-63679950" y="3360375"/>
            <a:chExt cx="318225" cy="316650"/>
          </a:xfrm>
        </p:grpSpPr>
        <p:sp>
          <p:nvSpPr>
            <p:cNvPr id="7755" name="Google Shape;7755;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9" name="Google Shape;7759;p8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0" name="Google Shape;7760;p88"/>
          <p:cNvGrpSpPr/>
          <p:nvPr/>
        </p:nvGrpSpPr>
        <p:grpSpPr>
          <a:xfrm>
            <a:off x="2605539" y="2248431"/>
            <a:ext cx="370934" cy="367521"/>
            <a:chOff x="-63679950" y="4093450"/>
            <a:chExt cx="320600" cy="317650"/>
          </a:xfrm>
        </p:grpSpPr>
        <p:sp>
          <p:nvSpPr>
            <p:cNvPr id="7761" name="Google Shape;7761;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8"/>
          <p:cNvGrpSpPr/>
          <p:nvPr/>
        </p:nvGrpSpPr>
        <p:grpSpPr>
          <a:xfrm>
            <a:off x="1265656" y="2741433"/>
            <a:ext cx="366364" cy="367290"/>
            <a:chOff x="-61784125" y="3377700"/>
            <a:chExt cx="316650" cy="317450"/>
          </a:xfrm>
        </p:grpSpPr>
        <p:sp>
          <p:nvSpPr>
            <p:cNvPr id="7765" name="Google Shape;7765;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8"/>
          <p:cNvGrpSpPr/>
          <p:nvPr/>
        </p:nvGrpSpPr>
        <p:grpSpPr>
          <a:xfrm>
            <a:off x="1265656" y="3191835"/>
            <a:ext cx="366364" cy="367290"/>
            <a:chOff x="-61783350" y="3743950"/>
            <a:chExt cx="316650" cy="317450"/>
          </a:xfrm>
        </p:grpSpPr>
        <p:sp>
          <p:nvSpPr>
            <p:cNvPr id="7773" name="Google Shape;7773;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8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8" name="Google Shape;7778;p88"/>
          <p:cNvGrpSpPr/>
          <p:nvPr/>
        </p:nvGrpSpPr>
        <p:grpSpPr>
          <a:xfrm>
            <a:off x="3487080" y="3651668"/>
            <a:ext cx="369112" cy="364657"/>
            <a:chOff x="-59869425" y="4102225"/>
            <a:chExt cx="319025" cy="315175"/>
          </a:xfrm>
        </p:grpSpPr>
        <p:sp>
          <p:nvSpPr>
            <p:cNvPr id="7779" name="Google Shape;7779;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8"/>
          <p:cNvGrpSpPr/>
          <p:nvPr/>
        </p:nvGrpSpPr>
        <p:grpSpPr>
          <a:xfrm>
            <a:off x="2605883" y="4120490"/>
            <a:ext cx="366364" cy="365467"/>
            <a:chOff x="-59029025" y="3711650"/>
            <a:chExt cx="316650" cy="315875"/>
          </a:xfrm>
        </p:grpSpPr>
        <p:sp>
          <p:nvSpPr>
            <p:cNvPr id="7784" name="Google Shape;7784;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8"/>
          <p:cNvGrpSpPr/>
          <p:nvPr/>
        </p:nvGrpSpPr>
        <p:grpSpPr>
          <a:xfrm>
            <a:off x="4841373" y="1398014"/>
            <a:ext cx="351940" cy="348188"/>
            <a:chOff x="581525" y="3254850"/>
            <a:chExt cx="297750" cy="294575"/>
          </a:xfrm>
        </p:grpSpPr>
        <p:sp>
          <p:nvSpPr>
            <p:cNvPr id="7792" name="Google Shape;7792;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8"/>
          <p:cNvGrpSpPr/>
          <p:nvPr/>
        </p:nvGrpSpPr>
        <p:grpSpPr>
          <a:xfrm>
            <a:off x="4840442" y="1836950"/>
            <a:ext cx="353802" cy="351497"/>
            <a:chOff x="580725" y="3617925"/>
            <a:chExt cx="299325" cy="297375"/>
          </a:xfrm>
        </p:grpSpPr>
        <p:sp>
          <p:nvSpPr>
            <p:cNvPr id="7796" name="Google Shape;7796;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8"/>
          <p:cNvGrpSpPr/>
          <p:nvPr/>
        </p:nvGrpSpPr>
        <p:grpSpPr>
          <a:xfrm>
            <a:off x="4842304" y="2284140"/>
            <a:ext cx="350079" cy="350079"/>
            <a:chOff x="583100" y="3982600"/>
            <a:chExt cx="296175" cy="296175"/>
          </a:xfrm>
        </p:grpSpPr>
        <p:sp>
          <p:nvSpPr>
            <p:cNvPr id="7802" name="Google Shape;7802;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8"/>
          <p:cNvGrpSpPr/>
          <p:nvPr/>
        </p:nvGrpSpPr>
        <p:grpSpPr>
          <a:xfrm>
            <a:off x="7074918" y="1397764"/>
            <a:ext cx="307231" cy="348690"/>
            <a:chOff x="2423775" y="3226875"/>
            <a:chExt cx="259925" cy="295000"/>
          </a:xfrm>
        </p:grpSpPr>
        <p:sp>
          <p:nvSpPr>
            <p:cNvPr id="7810" name="Google Shape;7810;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8"/>
          <p:cNvGrpSpPr/>
          <p:nvPr/>
        </p:nvGrpSpPr>
        <p:grpSpPr>
          <a:xfrm>
            <a:off x="7052106" y="1839049"/>
            <a:ext cx="352857" cy="347301"/>
            <a:chOff x="2404875" y="3592725"/>
            <a:chExt cx="298525" cy="293825"/>
          </a:xfrm>
        </p:grpSpPr>
        <p:sp>
          <p:nvSpPr>
            <p:cNvPr id="7814" name="Google Shape;7814;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88"/>
          <p:cNvGrpSpPr/>
          <p:nvPr/>
        </p:nvGrpSpPr>
        <p:grpSpPr>
          <a:xfrm>
            <a:off x="7053036" y="2284614"/>
            <a:ext cx="350995" cy="349133"/>
            <a:chOff x="2404875" y="3955825"/>
            <a:chExt cx="296950" cy="295375"/>
          </a:xfrm>
        </p:grpSpPr>
        <p:sp>
          <p:nvSpPr>
            <p:cNvPr id="7818" name="Google Shape;7818;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8"/>
          <p:cNvGrpSpPr/>
          <p:nvPr/>
        </p:nvGrpSpPr>
        <p:grpSpPr>
          <a:xfrm>
            <a:off x="5747016" y="2748808"/>
            <a:ext cx="349163" cy="350079"/>
            <a:chOff x="4263650" y="3235150"/>
            <a:chExt cx="295400" cy="296175"/>
          </a:xfrm>
        </p:grpSpPr>
        <p:sp>
          <p:nvSpPr>
            <p:cNvPr id="7823" name="Google Shape;7823;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8"/>
          <p:cNvGrpSpPr/>
          <p:nvPr/>
        </p:nvGrpSpPr>
        <p:grpSpPr>
          <a:xfrm>
            <a:off x="5744696" y="3207969"/>
            <a:ext cx="353802" cy="327739"/>
            <a:chOff x="4266025" y="3609275"/>
            <a:chExt cx="299325" cy="277275"/>
          </a:xfrm>
        </p:grpSpPr>
        <p:sp>
          <p:nvSpPr>
            <p:cNvPr id="7829" name="Google Shape;7829;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8"/>
          <p:cNvGrpSpPr/>
          <p:nvPr/>
        </p:nvGrpSpPr>
        <p:grpSpPr>
          <a:xfrm>
            <a:off x="5745154" y="3673356"/>
            <a:ext cx="352886" cy="349133"/>
            <a:chOff x="4263650" y="3963700"/>
            <a:chExt cx="298550" cy="295375"/>
          </a:xfrm>
        </p:grpSpPr>
        <p:sp>
          <p:nvSpPr>
            <p:cNvPr id="7832" name="Google Shape;7832;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8"/>
          <p:cNvGrpSpPr/>
          <p:nvPr/>
        </p:nvGrpSpPr>
        <p:grpSpPr>
          <a:xfrm>
            <a:off x="8023491" y="2748809"/>
            <a:ext cx="226264" cy="350079"/>
            <a:chOff x="6164975" y="3211525"/>
            <a:chExt cx="191425" cy="296175"/>
          </a:xfrm>
        </p:grpSpPr>
        <p:sp>
          <p:nvSpPr>
            <p:cNvPr id="7840" name="Google Shape;7840;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8"/>
          <p:cNvGrpSpPr/>
          <p:nvPr/>
        </p:nvGrpSpPr>
        <p:grpSpPr>
          <a:xfrm>
            <a:off x="5285528" y="1397084"/>
            <a:ext cx="352886" cy="350049"/>
            <a:chOff x="946175" y="3253275"/>
            <a:chExt cx="298550" cy="296150"/>
          </a:xfrm>
        </p:grpSpPr>
        <p:sp>
          <p:nvSpPr>
            <p:cNvPr id="7848" name="Google Shape;7848;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8"/>
          <p:cNvGrpSpPr/>
          <p:nvPr/>
        </p:nvGrpSpPr>
        <p:grpSpPr>
          <a:xfrm>
            <a:off x="5286459" y="1839048"/>
            <a:ext cx="351024" cy="347301"/>
            <a:chOff x="946175" y="3619500"/>
            <a:chExt cx="296975" cy="293825"/>
          </a:xfrm>
        </p:grpSpPr>
        <p:sp>
          <p:nvSpPr>
            <p:cNvPr id="7854" name="Google Shape;7854;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8"/>
          <p:cNvGrpSpPr/>
          <p:nvPr/>
        </p:nvGrpSpPr>
        <p:grpSpPr>
          <a:xfrm>
            <a:off x="5286001" y="2283682"/>
            <a:ext cx="351940" cy="350995"/>
            <a:chOff x="944600" y="3981825"/>
            <a:chExt cx="297750" cy="296950"/>
          </a:xfrm>
        </p:grpSpPr>
        <p:sp>
          <p:nvSpPr>
            <p:cNvPr id="7861" name="Google Shape;7861;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8"/>
          <p:cNvGrpSpPr/>
          <p:nvPr/>
        </p:nvGrpSpPr>
        <p:grpSpPr>
          <a:xfrm>
            <a:off x="7502937" y="1397542"/>
            <a:ext cx="350079" cy="349133"/>
            <a:chOff x="2768750" y="3227275"/>
            <a:chExt cx="296175" cy="295375"/>
          </a:xfrm>
        </p:grpSpPr>
        <p:sp>
          <p:nvSpPr>
            <p:cNvPr id="7866" name="Google Shape;7866;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8"/>
          <p:cNvGrpSpPr/>
          <p:nvPr/>
        </p:nvGrpSpPr>
        <p:grpSpPr>
          <a:xfrm>
            <a:off x="7523888" y="1838414"/>
            <a:ext cx="308177" cy="348572"/>
            <a:chOff x="2786075" y="3591800"/>
            <a:chExt cx="260725" cy="294900"/>
          </a:xfrm>
        </p:grpSpPr>
        <p:sp>
          <p:nvSpPr>
            <p:cNvPr id="7875" name="Google Shape;7875;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8"/>
          <p:cNvGrpSpPr/>
          <p:nvPr/>
        </p:nvGrpSpPr>
        <p:grpSpPr>
          <a:xfrm>
            <a:off x="7564387" y="2284141"/>
            <a:ext cx="227180" cy="350079"/>
            <a:chOff x="2819150" y="3955025"/>
            <a:chExt cx="192200" cy="296175"/>
          </a:xfrm>
        </p:grpSpPr>
        <p:sp>
          <p:nvSpPr>
            <p:cNvPr id="7881" name="Google Shape;7881;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8"/>
          <p:cNvGrpSpPr/>
          <p:nvPr/>
        </p:nvGrpSpPr>
        <p:grpSpPr>
          <a:xfrm>
            <a:off x="6188160" y="2749739"/>
            <a:ext cx="349133" cy="348217"/>
            <a:chOff x="4629125" y="3235150"/>
            <a:chExt cx="295375" cy="294600"/>
          </a:xfrm>
        </p:grpSpPr>
        <p:sp>
          <p:nvSpPr>
            <p:cNvPr id="7886" name="Google Shape;7886;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8"/>
          <p:cNvGrpSpPr/>
          <p:nvPr/>
        </p:nvGrpSpPr>
        <p:grpSpPr>
          <a:xfrm>
            <a:off x="6188145" y="3197272"/>
            <a:ext cx="349163" cy="349133"/>
            <a:chOff x="4628325" y="3599825"/>
            <a:chExt cx="295400" cy="295375"/>
          </a:xfrm>
        </p:grpSpPr>
        <p:sp>
          <p:nvSpPr>
            <p:cNvPr id="7892" name="Google Shape;7892;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8"/>
          <p:cNvGrpSpPr/>
          <p:nvPr/>
        </p:nvGrpSpPr>
        <p:grpSpPr>
          <a:xfrm>
            <a:off x="6209096" y="3672883"/>
            <a:ext cx="307261" cy="350079"/>
            <a:chOff x="4645650" y="3962900"/>
            <a:chExt cx="259950" cy="296175"/>
          </a:xfrm>
        </p:grpSpPr>
        <p:sp>
          <p:nvSpPr>
            <p:cNvPr id="7905" name="Google Shape;7905;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88"/>
          <p:cNvGrpSpPr/>
          <p:nvPr/>
        </p:nvGrpSpPr>
        <p:grpSpPr>
          <a:xfrm>
            <a:off x="7962056" y="3197745"/>
            <a:ext cx="349133" cy="348188"/>
            <a:chOff x="6143725" y="3582500"/>
            <a:chExt cx="295375" cy="294575"/>
          </a:xfrm>
        </p:grpSpPr>
        <p:sp>
          <p:nvSpPr>
            <p:cNvPr id="7912" name="Google Shape;7912;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8"/>
          <p:cNvGrpSpPr/>
          <p:nvPr/>
        </p:nvGrpSpPr>
        <p:grpSpPr>
          <a:xfrm>
            <a:off x="5730883" y="1397084"/>
            <a:ext cx="350995" cy="350049"/>
            <a:chOff x="1310075" y="3253275"/>
            <a:chExt cx="296950" cy="296150"/>
          </a:xfrm>
        </p:grpSpPr>
        <p:sp>
          <p:nvSpPr>
            <p:cNvPr id="7920" name="Google Shape;7920;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8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4" name="Google Shape;7924;p88"/>
          <p:cNvGrpSpPr/>
          <p:nvPr/>
        </p:nvGrpSpPr>
        <p:grpSpPr>
          <a:xfrm>
            <a:off x="5730410" y="2283343"/>
            <a:ext cx="351941" cy="351675"/>
            <a:chOff x="1310075" y="3980250"/>
            <a:chExt cx="297750" cy="297525"/>
          </a:xfrm>
        </p:grpSpPr>
        <p:sp>
          <p:nvSpPr>
            <p:cNvPr id="7925" name="Google Shape;7925;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8"/>
          <p:cNvGrpSpPr/>
          <p:nvPr/>
        </p:nvGrpSpPr>
        <p:grpSpPr>
          <a:xfrm>
            <a:off x="7995198" y="1397542"/>
            <a:ext cx="266305" cy="349133"/>
            <a:chOff x="3167275" y="3227275"/>
            <a:chExt cx="225300" cy="295375"/>
          </a:xfrm>
        </p:grpSpPr>
        <p:sp>
          <p:nvSpPr>
            <p:cNvPr id="7930" name="Google Shape;7930;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5" name="Google Shape;7935;p8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6" name="Google Shape;7936;p88"/>
          <p:cNvGrpSpPr/>
          <p:nvPr/>
        </p:nvGrpSpPr>
        <p:grpSpPr>
          <a:xfrm>
            <a:off x="7952380" y="2284599"/>
            <a:ext cx="351940" cy="349163"/>
            <a:chOff x="3133425" y="3955025"/>
            <a:chExt cx="297750" cy="295400"/>
          </a:xfrm>
        </p:grpSpPr>
        <p:sp>
          <p:nvSpPr>
            <p:cNvPr id="7937" name="Google Shape;7937;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8"/>
          <p:cNvGrpSpPr/>
          <p:nvPr/>
        </p:nvGrpSpPr>
        <p:grpSpPr>
          <a:xfrm>
            <a:off x="6632554" y="2748187"/>
            <a:ext cx="350079" cy="351320"/>
            <a:chOff x="4991425" y="3234750"/>
            <a:chExt cx="296175" cy="297225"/>
          </a:xfrm>
        </p:grpSpPr>
        <p:sp>
          <p:nvSpPr>
            <p:cNvPr id="7941" name="Google Shape;7941;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8"/>
          <p:cNvGrpSpPr/>
          <p:nvPr/>
        </p:nvGrpSpPr>
        <p:grpSpPr>
          <a:xfrm>
            <a:off x="6632554" y="3217750"/>
            <a:ext cx="350079" cy="308177"/>
            <a:chOff x="4991425" y="3617150"/>
            <a:chExt cx="296175" cy="260725"/>
          </a:xfrm>
        </p:grpSpPr>
        <p:sp>
          <p:nvSpPr>
            <p:cNvPr id="7948" name="Google Shape;7948;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8"/>
          <p:cNvGrpSpPr/>
          <p:nvPr/>
        </p:nvGrpSpPr>
        <p:grpSpPr>
          <a:xfrm>
            <a:off x="6709827" y="3673341"/>
            <a:ext cx="195532" cy="349163"/>
            <a:chOff x="5056800" y="3962900"/>
            <a:chExt cx="165425" cy="295400"/>
          </a:xfrm>
        </p:grpSpPr>
        <p:sp>
          <p:nvSpPr>
            <p:cNvPr id="7956" name="Google Shape;7956;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8"/>
          <p:cNvGrpSpPr/>
          <p:nvPr/>
        </p:nvGrpSpPr>
        <p:grpSpPr>
          <a:xfrm>
            <a:off x="7961125" y="3673357"/>
            <a:ext cx="350995" cy="349133"/>
            <a:chOff x="6168925" y="3936925"/>
            <a:chExt cx="296950" cy="295375"/>
          </a:xfrm>
        </p:grpSpPr>
        <p:sp>
          <p:nvSpPr>
            <p:cNvPr id="7960" name="Google Shape;7960;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8"/>
          <p:cNvGrpSpPr/>
          <p:nvPr/>
        </p:nvGrpSpPr>
        <p:grpSpPr>
          <a:xfrm>
            <a:off x="6174844" y="1390429"/>
            <a:ext cx="348188" cy="349133"/>
            <a:chOff x="1674750" y="3254050"/>
            <a:chExt cx="294575" cy="295375"/>
          </a:xfrm>
        </p:grpSpPr>
        <p:sp>
          <p:nvSpPr>
            <p:cNvPr id="7967" name="Google Shape;7967;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8"/>
          <p:cNvGrpSpPr/>
          <p:nvPr/>
        </p:nvGrpSpPr>
        <p:grpSpPr>
          <a:xfrm>
            <a:off x="6189239" y="1838132"/>
            <a:ext cx="319347" cy="349133"/>
            <a:chOff x="1687350" y="3618725"/>
            <a:chExt cx="270175" cy="295375"/>
          </a:xfrm>
        </p:grpSpPr>
        <p:sp>
          <p:nvSpPr>
            <p:cNvPr id="7971" name="Google Shape;7971;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8"/>
          <p:cNvGrpSpPr/>
          <p:nvPr/>
        </p:nvGrpSpPr>
        <p:grpSpPr>
          <a:xfrm>
            <a:off x="6172942" y="2284613"/>
            <a:ext cx="351940" cy="349133"/>
            <a:chOff x="1672375" y="3982600"/>
            <a:chExt cx="297750" cy="295375"/>
          </a:xfrm>
        </p:grpSpPr>
        <p:sp>
          <p:nvSpPr>
            <p:cNvPr id="7975" name="Google Shape;7975;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8"/>
          <p:cNvGrpSpPr/>
          <p:nvPr/>
        </p:nvGrpSpPr>
        <p:grpSpPr>
          <a:xfrm>
            <a:off x="4864934" y="2748808"/>
            <a:ext cx="350079" cy="350079"/>
            <a:chOff x="3497300" y="3227275"/>
            <a:chExt cx="296175" cy="296175"/>
          </a:xfrm>
        </p:grpSpPr>
        <p:sp>
          <p:nvSpPr>
            <p:cNvPr id="7979" name="Google Shape;7979;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8"/>
          <p:cNvGrpSpPr/>
          <p:nvPr/>
        </p:nvGrpSpPr>
        <p:grpSpPr>
          <a:xfrm>
            <a:off x="4865407" y="3198203"/>
            <a:ext cx="349133" cy="347272"/>
            <a:chOff x="3497300" y="3591950"/>
            <a:chExt cx="295375" cy="293800"/>
          </a:xfrm>
        </p:grpSpPr>
        <p:sp>
          <p:nvSpPr>
            <p:cNvPr id="7988" name="Google Shape;7988;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8"/>
          <p:cNvGrpSpPr/>
          <p:nvPr/>
        </p:nvGrpSpPr>
        <p:grpSpPr>
          <a:xfrm>
            <a:off x="4865407" y="3673341"/>
            <a:ext cx="349133" cy="349163"/>
            <a:chOff x="3497300" y="3955025"/>
            <a:chExt cx="295375" cy="295400"/>
          </a:xfrm>
        </p:grpSpPr>
        <p:sp>
          <p:nvSpPr>
            <p:cNvPr id="7997" name="Google Shape;7997;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8"/>
          <p:cNvGrpSpPr/>
          <p:nvPr/>
        </p:nvGrpSpPr>
        <p:grpSpPr>
          <a:xfrm>
            <a:off x="7089979" y="2749532"/>
            <a:ext cx="327739" cy="348631"/>
            <a:chOff x="5364750" y="3235150"/>
            <a:chExt cx="277275" cy="294950"/>
          </a:xfrm>
        </p:grpSpPr>
        <p:sp>
          <p:nvSpPr>
            <p:cNvPr id="8001" name="Google Shape;8001;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8"/>
          <p:cNvGrpSpPr/>
          <p:nvPr/>
        </p:nvGrpSpPr>
        <p:grpSpPr>
          <a:xfrm>
            <a:off x="7078337" y="3195868"/>
            <a:ext cx="351024" cy="351941"/>
            <a:chOff x="5355300" y="3598250"/>
            <a:chExt cx="296975" cy="297750"/>
          </a:xfrm>
        </p:grpSpPr>
        <p:sp>
          <p:nvSpPr>
            <p:cNvPr id="8010" name="Google Shape;8010;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8"/>
          <p:cNvGrpSpPr/>
          <p:nvPr/>
        </p:nvGrpSpPr>
        <p:grpSpPr>
          <a:xfrm>
            <a:off x="7082533" y="3734790"/>
            <a:ext cx="342632" cy="226264"/>
            <a:chOff x="5358450" y="4015675"/>
            <a:chExt cx="289875" cy="191425"/>
          </a:xfrm>
        </p:grpSpPr>
        <p:sp>
          <p:nvSpPr>
            <p:cNvPr id="8019" name="Google Shape;8019;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8"/>
          <p:cNvGrpSpPr/>
          <p:nvPr/>
        </p:nvGrpSpPr>
        <p:grpSpPr>
          <a:xfrm>
            <a:off x="6209015" y="4117322"/>
            <a:ext cx="351024" cy="325464"/>
            <a:chOff x="6543825" y="3202075"/>
            <a:chExt cx="296975" cy="275350"/>
          </a:xfrm>
        </p:grpSpPr>
        <p:sp>
          <p:nvSpPr>
            <p:cNvPr id="8024" name="Google Shape;8024;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8"/>
          <p:cNvGrpSpPr/>
          <p:nvPr/>
        </p:nvGrpSpPr>
        <p:grpSpPr>
          <a:xfrm>
            <a:off x="6615996" y="1397069"/>
            <a:ext cx="350079" cy="350079"/>
            <a:chOff x="2037825" y="3254050"/>
            <a:chExt cx="296175" cy="296175"/>
          </a:xfrm>
        </p:grpSpPr>
        <p:sp>
          <p:nvSpPr>
            <p:cNvPr id="8032" name="Google Shape;8032;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8"/>
          <p:cNvGrpSpPr/>
          <p:nvPr/>
        </p:nvGrpSpPr>
        <p:grpSpPr>
          <a:xfrm>
            <a:off x="6614135" y="1838236"/>
            <a:ext cx="353802" cy="348926"/>
            <a:chOff x="2034675" y="3617925"/>
            <a:chExt cx="299325" cy="295200"/>
          </a:xfrm>
        </p:grpSpPr>
        <p:sp>
          <p:nvSpPr>
            <p:cNvPr id="8039" name="Google Shape;8039;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8"/>
          <p:cNvGrpSpPr/>
          <p:nvPr/>
        </p:nvGrpSpPr>
        <p:grpSpPr>
          <a:xfrm>
            <a:off x="6615996" y="2284613"/>
            <a:ext cx="350079" cy="349133"/>
            <a:chOff x="2037825" y="3981825"/>
            <a:chExt cx="296175" cy="295375"/>
          </a:xfrm>
        </p:grpSpPr>
        <p:sp>
          <p:nvSpPr>
            <p:cNvPr id="8045" name="Google Shape;8045;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8"/>
          <p:cNvGrpSpPr/>
          <p:nvPr/>
        </p:nvGrpSpPr>
        <p:grpSpPr>
          <a:xfrm>
            <a:off x="5301014" y="2780929"/>
            <a:ext cx="350079" cy="285837"/>
            <a:chOff x="3860400" y="3254050"/>
            <a:chExt cx="296175" cy="241825"/>
          </a:xfrm>
        </p:grpSpPr>
        <p:sp>
          <p:nvSpPr>
            <p:cNvPr id="8049" name="Google Shape;8049;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8"/>
          <p:cNvGrpSpPr/>
          <p:nvPr/>
        </p:nvGrpSpPr>
        <p:grpSpPr>
          <a:xfrm>
            <a:off x="5300541" y="3196800"/>
            <a:ext cx="351024" cy="350079"/>
            <a:chOff x="3859600" y="3591950"/>
            <a:chExt cx="296975" cy="296175"/>
          </a:xfrm>
        </p:grpSpPr>
        <p:sp>
          <p:nvSpPr>
            <p:cNvPr id="8057" name="Google Shape;8057;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8"/>
          <p:cNvGrpSpPr/>
          <p:nvPr/>
        </p:nvGrpSpPr>
        <p:grpSpPr>
          <a:xfrm>
            <a:off x="5301014" y="3672883"/>
            <a:ext cx="350079" cy="350079"/>
            <a:chOff x="3860400" y="3955025"/>
            <a:chExt cx="296175" cy="296175"/>
          </a:xfrm>
        </p:grpSpPr>
        <p:sp>
          <p:nvSpPr>
            <p:cNvPr id="8061" name="Google Shape;8061;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8"/>
          <p:cNvGrpSpPr/>
          <p:nvPr/>
        </p:nvGrpSpPr>
        <p:grpSpPr>
          <a:xfrm>
            <a:off x="7516230" y="2749281"/>
            <a:ext cx="355664" cy="349133"/>
            <a:chOff x="5716825" y="3235950"/>
            <a:chExt cx="300900" cy="295375"/>
          </a:xfrm>
        </p:grpSpPr>
        <p:sp>
          <p:nvSpPr>
            <p:cNvPr id="8067" name="Google Shape;8067;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8"/>
          <p:cNvGrpSpPr/>
          <p:nvPr/>
        </p:nvGrpSpPr>
        <p:grpSpPr>
          <a:xfrm>
            <a:off x="7529261" y="3207969"/>
            <a:ext cx="329601" cy="327739"/>
            <a:chOff x="5727850" y="3609275"/>
            <a:chExt cx="278850" cy="277275"/>
          </a:xfrm>
        </p:grpSpPr>
        <p:sp>
          <p:nvSpPr>
            <p:cNvPr id="8072" name="Google Shape;8072;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8"/>
          <p:cNvGrpSpPr/>
          <p:nvPr/>
        </p:nvGrpSpPr>
        <p:grpSpPr>
          <a:xfrm>
            <a:off x="7540446" y="3673356"/>
            <a:ext cx="307231" cy="349133"/>
            <a:chOff x="5736525" y="3963700"/>
            <a:chExt cx="259925" cy="295375"/>
          </a:xfrm>
        </p:grpSpPr>
        <p:sp>
          <p:nvSpPr>
            <p:cNvPr id="8078" name="Google Shape;8078;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8"/>
          <p:cNvGrpSpPr/>
          <p:nvPr/>
        </p:nvGrpSpPr>
        <p:grpSpPr>
          <a:xfrm>
            <a:off x="6632026" y="4122683"/>
            <a:ext cx="351024" cy="350079"/>
            <a:chOff x="6553275" y="3604550"/>
            <a:chExt cx="296975" cy="296175"/>
          </a:xfrm>
        </p:grpSpPr>
        <p:sp>
          <p:nvSpPr>
            <p:cNvPr id="8086" name="Google Shape;8086;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2" name="Google Shape;8092;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093" name="Google Shape;8093;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97" name="Shape 8097"/>
        <p:cNvGrpSpPr/>
        <p:nvPr/>
      </p:nvGrpSpPr>
      <p:grpSpPr>
        <a:xfrm>
          <a:off x="0" y="0"/>
          <a:ext cx="0" cy="0"/>
          <a:chOff x="0" y="0"/>
          <a:chExt cx="0" cy="0"/>
        </a:xfrm>
      </p:grpSpPr>
      <p:grpSp>
        <p:nvGrpSpPr>
          <p:cNvPr id="8098" name="Google Shape;8098;p89"/>
          <p:cNvGrpSpPr/>
          <p:nvPr/>
        </p:nvGrpSpPr>
        <p:grpSpPr>
          <a:xfrm>
            <a:off x="859032" y="1380546"/>
            <a:ext cx="294401" cy="353645"/>
            <a:chOff x="-35814600" y="3202075"/>
            <a:chExt cx="242625" cy="291450"/>
          </a:xfrm>
        </p:grpSpPr>
        <p:sp>
          <p:nvSpPr>
            <p:cNvPr id="8099" name="Google Shape;8099;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9"/>
          <p:cNvGrpSpPr/>
          <p:nvPr/>
        </p:nvGrpSpPr>
        <p:grpSpPr>
          <a:xfrm>
            <a:off x="829410" y="1821466"/>
            <a:ext cx="353645" cy="353888"/>
            <a:chOff x="-35839800" y="3561025"/>
            <a:chExt cx="291450" cy="291650"/>
          </a:xfrm>
        </p:grpSpPr>
        <p:sp>
          <p:nvSpPr>
            <p:cNvPr id="8107" name="Google Shape;8107;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4" name="Google Shape;8114;p8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5" name="Google Shape;8115;p89"/>
          <p:cNvGrpSpPr/>
          <p:nvPr/>
        </p:nvGrpSpPr>
        <p:grpSpPr>
          <a:xfrm>
            <a:off x="3066955" y="1380546"/>
            <a:ext cx="353645" cy="353645"/>
            <a:chOff x="-34003850" y="3227275"/>
            <a:chExt cx="291450" cy="291450"/>
          </a:xfrm>
        </p:grpSpPr>
        <p:sp>
          <p:nvSpPr>
            <p:cNvPr id="8116" name="Google Shape;8116;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9"/>
          <p:cNvGrpSpPr/>
          <p:nvPr/>
        </p:nvGrpSpPr>
        <p:grpSpPr>
          <a:xfrm>
            <a:off x="3066485" y="1821238"/>
            <a:ext cx="354586" cy="354343"/>
            <a:chOff x="-34004625" y="3585850"/>
            <a:chExt cx="292225" cy="292025"/>
          </a:xfrm>
        </p:grpSpPr>
        <p:sp>
          <p:nvSpPr>
            <p:cNvPr id="8122" name="Google Shape;8122;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9"/>
          <p:cNvGrpSpPr/>
          <p:nvPr/>
        </p:nvGrpSpPr>
        <p:grpSpPr>
          <a:xfrm>
            <a:off x="3066000" y="2256439"/>
            <a:ext cx="355557" cy="354616"/>
            <a:chOff x="-34005425" y="3945575"/>
            <a:chExt cx="293025" cy="292250"/>
          </a:xfrm>
        </p:grpSpPr>
        <p:sp>
          <p:nvSpPr>
            <p:cNvPr id="8128" name="Google Shape;8128;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9"/>
          <p:cNvGrpSpPr/>
          <p:nvPr/>
        </p:nvGrpSpPr>
        <p:grpSpPr>
          <a:xfrm>
            <a:off x="1713099" y="2729615"/>
            <a:ext cx="358408" cy="355557"/>
            <a:chOff x="-32174975" y="3192625"/>
            <a:chExt cx="295375" cy="293025"/>
          </a:xfrm>
        </p:grpSpPr>
        <p:sp>
          <p:nvSpPr>
            <p:cNvPr id="8132" name="Google Shape;8132;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6" name="Google Shape;8136;p8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8" name="Google Shape;8138;p89"/>
          <p:cNvGrpSpPr/>
          <p:nvPr/>
        </p:nvGrpSpPr>
        <p:grpSpPr>
          <a:xfrm>
            <a:off x="3952249" y="2730570"/>
            <a:ext cx="354586" cy="353645"/>
            <a:chOff x="-30345325" y="3184750"/>
            <a:chExt cx="292225" cy="291450"/>
          </a:xfrm>
        </p:grpSpPr>
        <p:sp>
          <p:nvSpPr>
            <p:cNvPr id="8139" name="Google Shape;8139;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9"/>
          <p:cNvGrpSpPr/>
          <p:nvPr/>
        </p:nvGrpSpPr>
        <p:grpSpPr>
          <a:xfrm>
            <a:off x="1277001" y="1380546"/>
            <a:ext cx="353645" cy="353645"/>
            <a:chOff x="-35481425" y="3202075"/>
            <a:chExt cx="291450" cy="291450"/>
          </a:xfrm>
        </p:grpSpPr>
        <p:sp>
          <p:nvSpPr>
            <p:cNvPr id="8145" name="Google Shape;8145;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9"/>
          <p:cNvGrpSpPr/>
          <p:nvPr/>
        </p:nvGrpSpPr>
        <p:grpSpPr>
          <a:xfrm>
            <a:off x="1276531" y="1822072"/>
            <a:ext cx="354586" cy="352675"/>
            <a:chOff x="-35482200" y="3561225"/>
            <a:chExt cx="292225" cy="290650"/>
          </a:xfrm>
        </p:grpSpPr>
        <p:sp>
          <p:nvSpPr>
            <p:cNvPr id="8153" name="Google Shape;8153;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9"/>
          <p:cNvGrpSpPr/>
          <p:nvPr/>
        </p:nvGrpSpPr>
        <p:grpSpPr>
          <a:xfrm>
            <a:off x="1277001" y="2256940"/>
            <a:ext cx="353645" cy="353615"/>
            <a:chOff x="-35481425" y="3919600"/>
            <a:chExt cx="291450" cy="291425"/>
          </a:xfrm>
        </p:grpSpPr>
        <p:sp>
          <p:nvSpPr>
            <p:cNvPr id="8157" name="Google Shape;8157;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9"/>
          <p:cNvGrpSpPr/>
          <p:nvPr/>
        </p:nvGrpSpPr>
        <p:grpSpPr>
          <a:xfrm>
            <a:off x="3512636" y="1381031"/>
            <a:ext cx="357468" cy="352675"/>
            <a:chOff x="-33645475" y="3228075"/>
            <a:chExt cx="294600" cy="290650"/>
          </a:xfrm>
        </p:grpSpPr>
        <p:sp>
          <p:nvSpPr>
            <p:cNvPr id="8166" name="Google Shape;8166;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9"/>
          <p:cNvGrpSpPr/>
          <p:nvPr/>
        </p:nvGrpSpPr>
        <p:grpSpPr>
          <a:xfrm>
            <a:off x="3513606" y="1821116"/>
            <a:ext cx="355526" cy="354586"/>
            <a:chOff x="-33646250" y="3586425"/>
            <a:chExt cx="293000" cy="292225"/>
          </a:xfrm>
        </p:grpSpPr>
        <p:sp>
          <p:nvSpPr>
            <p:cNvPr id="8174" name="Google Shape;8174;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9"/>
          <p:cNvGrpSpPr/>
          <p:nvPr/>
        </p:nvGrpSpPr>
        <p:grpSpPr>
          <a:xfrm>
            <a:off x="3514076" y="2255969"/>
            <a:ext cx="354586" cy="355557"/>
            <a:chOff x="-33645475" y="3944800"/>
            <a:chExt cx="292225" cy="293025"/>
          </a:xfrm>
        </p:grpSpPr>
        <p:sp>
          <p:nvSpPr>
            <p:cNvPr id="8177" name="Google Shape;8177;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9"/>
          <p:cNvGrpSpPr/>
          <p:nvPr/>
        </p:nvGrpSpPr>
        <p:grpSpPr>
          <a:xfrm>
            <a:off x="2167295" y="2729706"/>
            <a:ext cx="352675" cy="355375"/>
            <a:chOff x="-31809525" y="3192625"/>
            <a:chExt cx="290650" cy="292875"/>
          </a:xfrm>
        </p:grpSpPr>
        <p:sp>
          <p:nvSpPr>
            <p:cNvPr id="8188" name="Google Shape;8188;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9"/>
          <p:cNvGrpSpPr/>
          <p:nvPr/>
        </p:nvGrpSpPr>
        <p:grpSpPr>
          <a:xfrm>
            <a:off x="2166810" y="3200258"/>
            <a:ext cx="353645" cy="355557"/>
            <a:chOff x="-31811100" y="3550975"/>
            <a:chExt cx="291450" cy="293025"/>
          </a:xfrm>
        </p:grpSpPr>
        <p:sp>
          <p:nvSpPr>
            <p:cNvPr id="8193" name="Google Shape;8193;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9"/>
          <p:cNvGrpSpPr/>
          <p:nvPr/>
        </p:nvGrpSpPr>
        <p:grpSpPr>
          <a:xfrm>
            <a:off x="2160606" y="3664562"/>
            <a:ext cx="366052" cy="356831"/>
            <a:chOff x="-31817400" y="3910025"/>
            <a:chExt cx="301675" cy="294075"/>
          </a:xfrm>
        </p:grpSpPr>
        <p:sp>
          <p:nvSpPr>
            <p:cNvPr id="8201" name="Google Shape;8201;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9"/>
          <p:cNvGrpSpPr/>
          <p:nvPr/>
        </p:nvGrpSpPr>
        <p:grpSpPr>
          <a:xfrm>
            <a:off x="3952234" y="3200743"/>
            <a:ext cx="354616" cy="354586"/>
            <a:chOff x="-30354000" y="3569100"/>
            <a:chExt cx="292250" cy="292225"/>
          </a:xfrm>
        </p:grpSpPr>
        <p:sp>
          <p:nvSpPr>
            <p:cNvPr id="8205" name="Google Shape;8205;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9"/>
          <p:cNvGrpSpPr/>
          <p:nvPr/>
        </p:nvGrpSpPr>
        <p:grpSpPr>
          <a:xfrm>
            <a:off x="1730812" y="1380546"/>
            <a:ext cx="342148" cy="353645"/>
            <a:chOff x="-35118325" y="3202075"/>
            <a:chExt cx="281975" cy="291450"/>
          </a:xfrm>
        </p:grpSpPr>
        <p:sp>
          <p:nvSpPr>
            <p:cNvPr id="8212" name="Google Shape;8212;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9"/>
          <p:cNvGrpSpPr/>
          <p:nvPr/>
        </p:nvGrpSpPr>
        <p:grpSpPr>
          <a:xfrm>
            <a:off x="1724593" y="1821799"/>
            <a:ext cx="354586" cy="353221"/>
            <a:chOff x="-35123050" y="3561225"/>
            <a:chExt cx="292225" cy="291100"/>
          </a:xfrm>
        </p:grpSpPr>
        <p:sp>
          <p:nvSpPr>
            <p:cNvPr id="8217" name="Google Shape;8217;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9"/>
          <p:cNvGrpSpPr/>
          <p:nvPr/>
        </p:nvGrpSpPr>
        <p:grpSpPr>
          <a:xfrm>
            <a:off x="1766652" y="2256940"/>
            <a:ext cx="270467" cy="353615"/>
            <a:chOff x="-35089175" y="3919600"/>
            <a:chExt cx="222900" cy="291425"/>
          </a:xfrm>
        </p:grpSpPr>
        <p:sp>
          <p:nvSpPr>
            <p:cNvPr id="8220" name="Google Shape;8220;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9"/>
          <p:cNvGrpSpPr/>
          <p:nvPr/>
        </p:nvGrpSpPr>
        <p:grpSpPr>
          <a:xfrm>
            <a:off x="3963648" y="1380303"/>
            <a:ext cx="336445" cy="354131"/>
            <a:chOff x="-33277650" y="3226875"/>
            <a:chExt cx="277275" cy="291850"/>
          </a:xfrm>
        </p:grpSpPr>
        <p:sp>
          <p:nvSpPr>
            <p:cNvPr id="8223" name="Google Shape;8223;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9"/>
          <p:cNvGrpSpPr/>
          <p:nvPr/>
        </p:nvGrpSpPr>
        <p:grpSpPr>
          <a:xfrm>
            <a:off x="3955048" y="1821587"/>
            <a:ext cx="353645" cy="353645"/>
            <a:chOff x="-33286325" y="3586425"/>
            <a:chExt cx="291450" cy="291450"/>
          </a:xfrm>
        </p:grpSpPr>
        <p:sp>
          <p:nvSpPr>
            <p:cNvPr id="8231" name="Google Shape;8231;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9"/>
          <p:cNvGrpSpPr/>
          <p:nvPr/>
        </p:nvGrpSpPr>
        <p:grpSpPr>
          <a:xfrm>
            <a:off x="3955048" y="2255969"/>
            <a:ext cx="353645" cy="355557"/>
            <a:chOff x="-33286325" y="3944800"/>
            <a:chExt cx="291450" cy="293025"/>
          </a:xfrm>
        </p:grpSpPr>
        <p:sp>
          <p:nvSpPr>
            <p:cNvPr id="8237" name="Google Shape;8237;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9"/>
          <p:cNvGrpSpPr/>
          <p:nvPr/>
        </p:nvGrpSpPr>
        <p:grpSpPr>
          <a:xfrm>
            <a:off x="2613445" y="2729129"/>
            <a:ext cx="353645" cy="356527"/>
            <a:chOff x="-31452725" y="3191825"/>
            <a:chExt cx="291450" cy="293825"/>
          </a:xfrm>
        </p:grpSpPr>
        <p:sp>
          <p:nvSpPr>
            <p:cNvPr id="8242" name="Google Shape;8242;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9"/>
          <p:cNvGrpSpPr/>
          <p:nvPr/>
        </p:nvGrpSpPr>
        <p:grpSpPr>
          <a:xfrm>
            <a:off x="2612975" y="3200744"/>
            <a:ext cx="354586" cy="354586"/>
            <a:chOff x="-31452725" y="3551775"/>
            <a:chExt cx="292225" cy="292225"/>
          </a:xfrm>
        </p:grpSpPr>
        <p:sp>
          <p:nvSpPr>
            <p:cNvPr id="8247" name="Google Shape;8247;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9"/>
          <p:cNvGrpSpPr/>
          <p:nvPr/>
        </p:nvGrpSpPr>
        <p:grpSpPr>
          <a:xfrm>
            <a:off x="2611534" y="3664729"/>
            <a:ext cx="357468" cy="356497"/>
            <a:chOff x="-31455100" y="3909350"/>
            <a:chExt cx="294600" cy="293800"/>
          </a:xfrm>
        </p:grpSpPr>
        <p:sp>
          <p:nvSpPr>
            <p:cNvPr id="8252" name="Google Shape;8252;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9"/>
          <p:cNvGrpSpPr/>
          <p:nvPr/>
        </p:nvGrpSpPr>
        <p:grpSpPr>
          <a:xfrm>
            <a:off x="3952719" y="3665684"/>
            <a:ext cx="353645" cy="354586"/>
            <a:chOff x="-30345325" y="3918800"/>
            <a:chExt cx="291450" cy="292225"/>
          </a:xfrm>
        </p:grpSpPr>
        <p:sp>
          <p:nvSpPr>
            <p:cNvPr id="8255" name="Google Shape;8255;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9"/>
          <p:cNvGrpSpPr/>
          <p:nvPr/>
        </p:nvGrpSpPr>
        <p:grpSpPr>
          <a:xfrm>
            <a:off x="2172184" y="1821587"/>
            <a:ext cx="353645" cy="353645"/>
            <a:chOff x="-34763900" y="3561225"/>
            <a:chExt cx="291450" cy="291450"/>
          </a:xfrm>
        </p:grpSpPr>
        <p:sp>
          <p:nvSpPr>
            <p:cNvPr id="8261" name="Google Shape;8261;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4" name="Google Shape;8264;p8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5" name="Google Shape;8265;p89"/>
          <p:cNvGrpSpPr/>
          <p:nvPr/>
        </p:nvGrpSpPr>
        <p:grpSpPr>
          <a:xfrm>
            <a:off x="827081" y="2730099"/>
            <a:ext cx="354586" cy="354586"/>
            <a:chOff x="-32927950" y="3227275"/>
            <a:chExt cx="292225" cy="292225"/>
          </a:xfrm>
        </p:grpSpPr>
        <p:sp>
          <p:nvSpPr>
            <p:cNvPr id="8266" name="Google Shape;8266;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9"/>
          <p:cNvGrpSpPr/>
          <p:nvPr/>
        </p:nvGrpSpPr>
        <p:grpSpPr>
          <a:xfrm>
            <a:off x="826596" y="3201213"/>
            <a:ext cx="355557" cy="353645"/>
            <a:chOff x="-32927950" y="3586425"/>
            <a:chExt cx="293025" cy="291450"/>
          </a:xfrm>
        </p:grpSpPr>
        <p:sp>
          <p:nvSpPr>
            <p:cNvPr id="8272" name="Google Shape;8272;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9"/>
          <p:cNvGrpSpPr/>
          <p:nvPr/>
        </p:nvGrpSpPr>
        <p:grpSpPr>
          <a:xfrm>
            <a:off x="827081" y="3665198"/>
            <a:ext cx="354586" cy="355557"/>
            <a:chOff x="-32927950" y="3944800"/>
            <a:chExt cx="292225" cy="293025"/>
          </a:xfrm>
        </p:grpSpPr>
        <p:sp>
          <p:nvSpPr>
            <p:cNvPr id="8278" name="Google Shape;8278;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9"/>
          <p:cNvGrpSpPr/>
          <p:nvPr/>
        </p:nvGrpSpPr>
        <p:grpSpPr>
          <a:xfrm>
            <a:off x="3055873" y="2730449"/>
            <a:ext cx="354586" cy="353888"/>
            <a:chOff x="-31094350" y="3194000"/>
            <a:chExt cx="292225" cy="291650"/>
          </a:xfrm>
        </p:grpSpPr>
        <p:sp>
          <p:nvSpPr>
            <p:cNvPr id="8288" name="Google Shape;8288;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9"/>
          <p:cNvGrpSpPr/>
          <p:nvPr/>
        </p:nvGrpSpPr>
        <p:grpSpPr>
          <a:xfrm>
            <a:off x="3056343" y="3200941"/>
            <a:ext cx="353645" cy="354191"/>
            <a:chOff x="-31093575" y="3552550"/>
            <a:chExt cx="291450" cy="291900"/>
          </a:xfrm>
        </p:grpSpPr>
        <p:sp>
          <p:nvSpPr>
            <p:cNvPr id="8297" name="Google Shape;8297;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9"/>
          <p:cNvGrpSpPr/>
          <p:nvPr/>
        </p:nvGrpSpPr>
        <p:grpSpPr>
          <a:xfrm>
            <a:off x="2182711" y="1380546"/>
            <a:ext cx="332593" cy="353645"/>
            <a:chOff x="-34755225" y="3202075"/>
            <a:chExt cx="274100" cy="291450"/>
          </a:xfrm>
        </p:grpSpPr>
        <p:sp>
          <p:nvSpPr>
            <p:cNvPr id="8302" name="Google Shape;830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9"/>
          <p:cNvGrpSpPr/>
          <p:nvPr/>
        </p:nvGrpSpPr>
        <p:grpSpPr>
          <a:xfrm>
            <a:off x="3056343" y="3666169"/>
            <a:ext cx="353645" cy="353615"/>
            <a:chOff x="-31093575" y="3911725"/>
            <a:chExt cx="291450" cy="291425"/>
          </a:xfrm>
        </p:grpSpPr>
        <p:sp>
          <p:nvSpPr>
            <p:cNvPr id="8310" name="Google Shape;8310;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9"/>
          <p:cNvGrpSpPr/>
          <p:nvPr/>
        </p:nvGrpSpPr>
        <p:grpSpPr>
          <a:xfrm>
            <a:off x="2165773" y="4123136"/>
            <a:ext cx="356497" cy="354586"/>
            <a:chOff x="-29946000" y="3183175"/>
            <a:chExt cx="293800" cy="292225"/>
          </a:xfrm>
        </p:grpSpPr>
        <p:sp>
          <p:nvSpPr>
            <p:cNvPr id="8313" name="Google Shape;8313;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89"/>
          <p:cNvGrpSpPr/>
          <p:nvPr/>
        </p:nvGrpSpPr>
        <p:grpSpPr>
          <a:xfrm>
            <a:off x="2610305" y="1380289"/>
            <a:ext cx="358408" cy="354161"/>
            <a:chOff x="-34408675" y="3202075"/>
            <a:chExt cx="295375" cy="291875"/>
          </a:xfrm>
        </p:grpSpPr>
        <p:sp>
          <p:nvSpPr>
            <p:cNvPr id="8320" name="Google Shape;8320;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9"/>
          <p:cNvGrpSpPr/>
          <p:nvPr/>
        </p:nvGrpSpPr>
        <p:grpSpPr>
          <a:xfrm>
            <a:off x="2612216" y="1820283"/>
            <a:ext cx="354586" cy="356254"/>
            <a:chOff x="-34405525" y="3558075"/>
            <a:chExt cx="292225" cy="293600"/>
          </a:xfrm>
        </p:grpSpPr>
        <p:sp>
          <p:nvSpPr>
            <p:cNvPr id="8325" name="Google Shape;8325;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9"/>
          <p:cNvGrpSpPr/>
          <p:nvPr/>
        </p:nvGrpSpPr>
        <p:grpSpPr>
          <a:xfrm>
            <a:off x="2611730" y="2256940"/>
            <a:ext cx="355557" cy="353615"/>
            <a:chOff x="-34406325" y="3919600"/>
            <a:chExt cx="293025" cy="291425"/>
          </a:xfrm>
        </p:grpSpPr>
        <p:sp>
          <p:nvSpPr>
            <p:cNvPr id="8329" name="Google Shape;8329;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9"/>
          <p:cNvGrpSpPr/>
          <p:nvPr/>
        </p:nvGrpSpPr>
        <p:grpSpPr>
          <a:xfrm>
            <a:off x="1275628" y="2736303"/>
            <a:ext cx="353645" cy="342179"/>
            <a:chOff x="-32568800" y="3232000"/>
            <a:chExt cx="291450" cy="282000"/>
          </a:xfrm>
        </p:grpSpPr>
        <p:sp>
          <p:nvSpPr>
            <p:cNvPr id="8337" name="Google Shape;8337;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9"/>
          <p:cNvGrpSpPr/>
          <p:nvPr/>
        </p:nvGrpSpPr>
        <p:grpSpPr>
          <a:xfrm>
            <a:off x="1275158" y="3201213"/>
            <a:ext cx="354586" cy="353645"/>
            <a:chOff x="-32569575" y="3586425"/>
            <a:chExt cx="292225" cy="291450"/>
          </a:xfrm>
        </p:grpSpPr>
        <p:sp>
          <p:nvSpPr>
            <p:cNvPr id="8340" name="Google Shape;8340;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9"/>
          <p:cNvGrpSpPr/>
          <p:nvPr/>
        </p:nvGrpSpPr>
        <p:grpSpPr>
          <a:xfrm>
            <a:off x="1266073" y="3665805"/>
            <a:ext cx="372756" cy="354343"/>
            <a:chOff x="-32576675" y="3944600"/>
            <a:chExt cx="307200" cy="292025"/>
          </a:xfrm>
        </p:grpSpPr>
        <p:sp>
          <p:nvSpPr>
            <p:cNvPr id="8343" name="Google Shape;8343;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9"/>
          <p:cNvGrpSpPr/>
          <p:nvPr/>
        </p:nvGrpSpPr>
        <p:grpSpPr>
          <a:xfrm>
            <a:off x="3511040" y="2730100"/>
            <a:ext cx="354586" cy="354586"/>
            <a:chOff x="-30735200" y="3192625"/>
            <a:chExt cx="292225" cy="292225"/>
          </a:xfrm>
        </p:grpSpPr>
        <p:sp>
          <p:nvSpPr>
            <p:cNvPr id="8346" name="Google Shape;8346;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9"/>
          <p:cNvGrpSpPr/>
          <p:nvPr/>
        </p:nvGrpSpPr>
        <p:grpSpPr>
          <a:xfrm>
            <a:off x="3511040" y="3201532"/>
            <a:ext cx="354586" cy="353008"/>
            <a:chOff x="-30735200" y="3552550"/>
            <a:chExt cx="292225" cy="290925"/>
          </a:xfrm>
        </p:grpSpPr>
        <p:sp>
          <p:nvSpPr>
            <p:cNvPr id="8354" name="Google Shape;8354;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9"/>
          <p:cNvGrpSpPr/>
          <p:nvPr/>
        </p:nvGrpSpPr>
        <p:grpSpPr>
          <a:xfrm>
            <a:off x="3511040" y="3666154"/>
            <a:ext cx="354586" cy="353645"/>
            <a:chOff x="-30735200" y="3910925"/>
            <a:chExt cx="292225" cy="291450"/>
          </a:xfrm>
        </p:grpSpPr>
        <p:sp>
          <p:nvSpPr>
            <p:cNvPr id="8357" name="Google Shape;8357;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9" name="Google Shape;8359;p8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0" name="Google Shape;8360;p89"/>
          <p:cNvGrpSpPr/>
          <p:nvPr/>
        </p:nvGrpSpPr>
        <p:grpSpPr>
          <a:xfrm>
            <a:off x="4864547" y="1375808"/>
            <a:ext cx="358971" cy="359224"/>
            <a:chOff x="-57956275" y="3197925"/>
            <a:chExt cx="319000" cy="319225"/>
          </a:xfrm>
        </p:grpSpPr>
        <p:sp>
          <p:nvSpPr>
            <p:cNvPr id="8361" name="Google Shape;8361;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89"/>
          <p:cNvGrpSpPr/>
          <p:nvPr/>
        </p:nvGrpSpPr>
        <p:grpSpPr>
          <a:xfrm>
            <a:off x="4886701" y="1832234"/>
            <a:ext cx="314662" cy="358971"/>
            <a:chOff x="-57940525" y="3590375"/>
            <a:chExt cx="279625" cy="319000"/>
          </a:xfrm>
        </p:grpSpPr>
        <p:sp>
          <p:nvSpPr>
            <p:cNvPr id="8369" name="Google Shape;8369;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89"/>
          <p:cNvGrpSpPr/>
          <p:nvPr/>
        </p:nvGrpSpPr>
        <p:grpSpPr>
          <a:xfrm>
            <a:off x="4857582" y="2273605"/>
            <a:ext cx="358099" cy="358999"/>
            <a:chOff x="-57959425" y="3982600"/>
            <a:chExt cx="318225" cy="319025"/>
          </a:xfrm>
        </p:grpSpPr>
        <p:sp>
          <p:nvSpPr>
            <p:cNvPr id="8375" name="Google Shape;8375;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9"/>
          <p:cNvGrpSpPr/>
          <p:nvPr/>
        </p:nvGrpSpPr>
        <p:grpSpPr>
          <a:xfrm>
            <a:off x="7057749" y="1376934"/>
            <a:ext cx="357226" cy="357226"/>
            <a:chOff x="-55987225" y="3198925"/>
            <a:chExt cx="317450" cy="317450"/>
          </a:xfrm>
        </p:grpSpPr>
        <p:sp>
          <p:nvSpPr>
            <p:cNvPr id="8380" name="Google Shape;8380;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9"/>
          <p:cNvGrpSpPr/>
          <p:nvPr/>
        </p:nvGrpSpPr>
        <p:grpSpPr>
          <a:xfrm>
            <a:off x="7057749" y="1832965"/>
            <a:ext cx="357226" cy="357367"/>
            <a:chOff x="-55987225" y="3591025"/>
            <a:chExt cx="317450" cy="317575"/>
          </a:xfrm>
        </p:grpSpPr>
        <p:sp>
          <p:nvSpPr>
            <p:cNvPr id="8385" name="Google Shape;8385;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9"/>
          <p:cNvGrpSpPr/>
          <p:nvPr/>
        </p:nvGrpSpPr>
        <p:grpSpPr>
          <a:xfrm>
            <a:off x="7071665" y="2273605"/>
            <a:ext cx="358999" cy="358999"/>
            <a:chOff x="-55988800" y="3982600"/>
            <a:chExt cx="319025" cy="319025"/>
          </a:xfrm>
        </p:grpSpPr>
        <p:sp>
          <p:nvSpPr>
            <p:cNvPr id="8391" name="Google Shape;8391;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9"/>
          <p:cNvGrpSpPr/>
          <p:nvPr/>
        </p:nvGrpSpPr>
        <p:grpSpPr>
          <a:xfrm>
            <a:off x="5730184" y="2731562"/>
            <a:ext cx="356326" cy="358971"/>
            <a:chOff x="-54026025" y="3192625"/>
            <a:chExt cx="316650" cy="319000"/>
          </a:xfrm>
        </p:grpSpPr>
        <p:sp>
          <p:nvSpPr>
            <p:cNvPr id="8397" name="Google Shape;8397;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9"/>
          <p:cNvGrpSpPr/>
          <p:nvPr/>
        </p:nvGrpSpPr>
        <p:grpSpPr>
          <a:xfrm>
            <a:off x="5750130" y="3202536"/>
            <a:ext cx="316434" cy="358099"/>
            <a:chOff x="-54007925" y="3584850"/>
            <a:chExt cx="281200" cy="318225"/>
          </a:xfrm>
        </p:grpSpPr>
        <p:sp>
          <p:nvSpPr>
            <p:cNvPr id="8406" name="Google Shape;8406;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9"/>
          <p:cNvGrpSpPr/>
          <p:nvPr/>
        </p:nvGrpSpPr>
        <p:grpSpPr>
          <a:xfrm>
            <a:off x="5750130" y="3664421"/>
            <a:ext cx="316434" cy="358914"/>
            <a:chOff x="-54007925" y="3975575"/>
            <a:chExt cx="281200" cy="318950"/>
          </a:xfrm>
        </p:grpSpPr>
        <p:sp>
          <p:nvSpPr>
            <p:cNvPr id="8413" name="Google Shape;8413;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9"/>
          <p:cNvGrpSpPr/>
          <p:nvPr/>
        </p:nvGrpSpPr>
        <p:grpSpPr>
          <a:xfrm>
            <a:off x="7984996" y="2748891"/>
            <a:ext cx="274770" cy="358492"/>
            <a:chOff x="-52005775" y="3208025"/>
            <a:chExt cx="244175" cy="318575"/>
          </a:xfrm>
        </p:grpSpPr>
        <p:sp>
          <p:nvSpPr>
            <p:cNvPr id="8418" name="Google Shape;8418;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9"/>
          <p:cNvGrpSpPr/>
          <p:nvPr/>
        </p:nvGrpSpPr>
        <p:grpSpPr>
          <a:xfrm>
            <a:off x="5291462" y="1376934"/>
            <a:ext cx="358099" cy="358099"/>
            <a:chOff x="-57568775" y="3198925"/>
            <a:chExt cx="318225" cy="318225"/>
          </a:xfrm>
        </p:grpSpPr>
        <p:sp>
          <p:nvSpPr>
            <p:cNvPr id="8430" name="Google Shape;8430;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89"/>
          <p:cNvGrpSpPr/>
          <p:nvPr/>
        </p:nvGrpSpPr>
        <p:grpSpPr>
          <a:xfrm>
            <a:off x="5313181" y="1832234"/>
            <a:ext cx="314662" cy="358099"/>
            <a:chOff x="-57549075" y="3590375"/>
            <a:chExt cx="279625" cy="318225"/>
          </a:xfrm>
        </p:grpSpPr>
        <p:sp>
          <p:nvSpPr>
            <p:cNvPr id="8437" name="Google Shape;8437;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9"/>
          <p:cNvGrpSpPr/>
          <p:nvPr/>
        </p:nvGrpSpPr>
        <p:grpSpPr>
          <a:xfrm>
            <a:off x="5305378" y="2273605"/>
            <a:ext cx="359871" cy="359871"/>
            <a:chOff x="-57570350" y="3982600"/>
            <a:chExt cx="319800" cy="319800"/>
          </a:xfrm>
        </p:grpSpPr>
        <p:sp>
          <p:nvSpPr>
            <p:cNvPr id="8442" name="Google Shape;8442;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9"/>
          <p:cNvGrpSpPr/>
          <p:nvPr/>
        </p:nvGrpSpPr>
        <p:grpSpPr>
          <a:xfrm>
            <a:off x="7520416" y="1376033"/>
            <a:ext cx="314662" cy="358999"/>
            <a:chOff x="-55576850" y="3198125"/>
            <a:chExt cx="279625" cy="319025"/>
          </a:xfrm>
        </p:grpSpPr>
        <p:sp>
          <p:nvSpPr>
            <p:cNvPr id="8447" name="Google Shape;8447;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9"/>
          <p:cNvGrpSpPr/>
          <p:nvPr/>
        </p:nvGrpSpPr>
        <p:grpSpPr>
          <a:xfrm>
            <a:off x="7497812" y="1832009"/>
            <a:ext cx="359871" cy="358324"/>
            <a:chOff x="-55596550" y="3590175"/>
            <a:chExt cx="319800" cy="318425"/>
          </a:xfrm>
        </p:grpSpPr>
        <p:sp>
          <p:nvSpPr>
            <p:cNvPr id="8452" name="Google Shape;8452;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9"/>
          <p:cNvGrpSpPr/>
          <p:nvPr/>
        </p:nvGrpSpPr>
        <p:grpSpPr>
          <a:xfrm>
            <a:off x="7513049" y="2273351"/>
            <a:ext cx="358999" cy="359252"/>
            <a:chOff x="-55595775" y="3982375"/>
            <a:chExt cx="319025" cy="319250"/>
          </a:xfrm>
        </p:grpSpPr>
        <p:sp>
          <p:nvSpPr>
            <p:cNvPr id="8457" name="Google Shape;8457;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9"/>
          <p:cNvGrpSpPr/>
          <p:nvPr/>
        </p:nvGrpSpPr>
        <p:grpSpPr>
          <a:xfrm>
            <a:off x="6170232" y="2731562"/>
            <a:ext cx="358999" cy="358099"/>
            <a:chOff x="-53635375" y="3192625"/>
            <a:chExt cx="319025" cy="318225"/>
          </a:xfrm>
        </p:grpSpPr>
        <p:sp>
          <p:nvSpPr>
            <p:cNvPr id="8464" name="Google Shape;8464;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9"/>
          <p:cNvGrpSpPr/>
          <p:nvPr/>
        </p:nvGrpSpPr>
        <p:grpSpPr>
          <a:xfrm>
            <a:off x="6192401" y="3202536"/>
            <a:ext cx="314662" cy="358999"/>
            <a:chOff x="-53615675" y="3584850"/>
            <a:chExt cx="279625" cy="319025"/>
          </a:xfrm>
        </p:grpSpPr>
        <p:sp>
          <p:nvSpPr>
            <p:cNvPr id="8468" name="Google Shape;8468;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9"/>
          <p:cNvGrpSpPr/>
          <p:nvPr/>
        </p:nvGrpSpPr>
        <p:grpSpPr>
          <a:xfrm>
            <a:off x="6170246" y="3665461"/>
            <a:ext cx="358971" cy="357874"/>
            <a:chOff x="-53634575" y="3976500"/>
            <a:chExt cx="319000" cy="318025"/>
          </a:xfrm>
        </p:grpSpPr>
        <p:sp>
          <p:nvSpPr>
            <p:cNvPr id="8472" name="Google Shape;8472;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9"/>
          <p:cNvGrpSpPr/>
          <p:nvPr/>
        </p:nvGrpSpPr>
        <p:grpSpPr>
          <a:xfrm>
            <a:off x="7965050" y="3208415"/>
            <a:ext cx="314662" cy="358436"/>
            <a:chOff x="-52023900" y="3590075"/>
            <a:chExt cx="279625" cy="318525"/>
          </a:xfrm>
        </p:grpSpPr>
        <p:sp>
          <p:nvSpPr>
            <p:cNvPr id="8481" name="Google Shape;8481;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9"/>
          <p:cNvGrpSpPr/>
          <p:nvPr/>
        </p:nvGrpSpPr>
        <p:grpSpPr>
          <a:xfrm>
            <a:off x="5728292" y="1376934"/>
            <a:ext cx="358971" cy="358971"/>
            <a:chOff x="-57173375" y="3198925"/>
            <a:chExt cx="319000" cy="319000"/>
          </a:xfrm>
        </p:grpSpPr>
        <p:sp>
          <p:nvSpPr>
            <p:cNvPr id="8489" name="Google Shape;8489;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9"/>
          <p:cNvGrpSpPr/>
          <p:nvPr/>
        </p:nvGrpSpPr>
        <p:grpSpPr>
          <a:xfrm>
            <a:off x="5729178" y="1854374"/>
            <a:ext cx="357198" cy="314690"/>
            <a:chOff x="-57176525" y="3610050"/>
            <a:chExt cx="317425" cy="279650"/>
          </a:xfrm>
        </p:grpSpPr>
        <p:sp>
          <p:nvSpPr>
            <p:cNvPr id="8494" name="Google Shape;8494;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9"/>
          <p:cNvGrpSpPr/>
          <p:nvPr/>
        </p:nvGrpSpPr>
        <p:grpSpPr>
          <a:xfrm>
            <a:off x="7939633" y="1376934"/>
            <a:ext cx="358099" cy="356326"/>
            <a:chOff x="-55202750" y="3198925"/>
            <a:chExt cx="318225" cy="316650"/>
          </a:xfrm>
        </p:grpSpPr>
        <p:sp>
          <p:nvSpPr>
            <p:cNvPr id="8500" name="Google Shape;8500;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9"/>
          <p:cNvGrpSpPr/>
          <p:nvPr/>
        </p:nvGrpSpPr>
        <p:grpSpPr>
          <a:xfrm>
            <a:off x="7950267" y="1832234"/>
            <a:ext cx="336830" cy="358099"/>
            <a:chOff x="-55194875" y="3590375"/>
            <a:chExt cx="299325" cy="318225"/>
          </a:xfrm>
        </p:grpSpPr>
        <p:sp>
          <p:nvSpPr>
            <p:cNvPr id="8503" name="Google Shape;8503;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9"/>
          <p:cNvGrpSpPr/>
          <p:nvPr/>
        </p:nvGrpSpPr>
        <p:grpSpPr>
          <a:xfrm>
            <a:off x="7954884" y="2274505"/>
            <a:ext cx="357198" cy="357198"/>
            <a:chOff x="-55203525" y="3983400"/>
            <a:chExt cx="317425" cy="317425"/>
          </a:xfrm>
        </p:grpSpPr>
        <p:sp>
          <p:nvSpPr>
            <p:cNvPr id="8509" name="Google Shape;8509;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9"/>
          <p:cNvGrpSpPr/>
          <p:nvPr/>
        </p:nvGrpSpPr>
        <p:grpSpPr>
          <a:xfrm>
            <a:off x="6621365" y="2731562"/>
            <a:ext cx="335930" cy="358971"/>
            <a:chOff x="-53232900" y="3192625"/>
            <a:chExt cx="298525" cy="319000"/>
          </a:xfrm>
        </p:grpSpPr>
        <p:sp>
          <p:nvSpPr>
            <p:cNvPr id="8513" name="Google Shape;8513;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9"/>
          <p:cNvGrpSpPr/>
          <p:nvPr/>
        </p:nvGrpSpPr>
        <p:grpSpPr>
          <a:xfrm>
            <a:off x="6610731" y="3202536"/>
            <a:ext cx="357198" cy="356326"/>
            <a:chOff x="-53242350" y="3584850"/>
            <a:chExt cx="317425" cy="316650"/>
          </a:xfrm>
        </p:grpSpPr>
        <p:sp>
          <p:nvSpPr>
            <p:cNvPr id="8522" name="Google Shape;8522;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9"/>
          <p:cNvGrpSpPr/>
          <p:nvPr/>
        </p:nvGrpSpPr>
        <p:grpSpPr>
          <a:xfrm>
            <a:off x="6631999" y="3665236"/>
            <a:ext cx="314662" cy="358999"/>
            <a:chOff x="-53224225" y="3976300"/>
            <a:chExt cx="279625" cy="319025"/>
          </a:xfrm>
        </p:grpSpPr>
        <p:sp>
          <p:nvSpPr>
            <p:cNvPr id="8528" name="Google Shape;8528;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7942896" y="3672917"/>
            <a:ext cx="358971" cy="358408"/>
            <a:chOff x="-52043575" y="3983125"/>
            <a:chExt cx="319000" cy="318500"/>
          </a:xfrm>
        </p:grpSpPr>
        <p:sp>
          <p:nvSpPr>
            <p:cNvPr id="8536" name="Google Shape;8536;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89"/>
          <p:cNvGrpSpPr/>
          <p:nvPr/>
        </p:nvGrpSpPr>
        <p:grpSpPr>
          <a:xfrm>
            <a:off x="6196836" y="1376934"/>
            <a:ext cx="314662" cy="358971"/>
            <a:chOff x="-56766175" y="3198925"/>
            <a:chExt cx="279625" cy="319000"/>
          </a:xfrm>
        </p:grpSpPr>
        <p:sp>
          <p:nvSpPr>
            <p:cNvPr id="8546" name="Google Shape;8546;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9"/>
          <p:cNvGrpSpPr/>
          <p:nvPr/>
        </p:nvGrpSpPr>
        <p:grpSpPr>
          <a:xfrm>
            <a:off x="6195950" y="1832234"/>
            <a:ext cx="316434" cy="358099"/>
            <a:chOff x="-56766175" y="3590375"/>
            <a:chExt cx="281200" cy="318225"/>
          </a:xfrm>
        </p:grpSpPr>
        <p:sp>
          <p:nvSpPr>
            <p:cNvPr id="8554" name="Google Shape;8554;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9"/>
          <p:cNvGrpSpPr/>
          <p:nvPr/>
        </p:nvGrpSpPr>
        <p:grpSpPr>
          <a:xfrm>
            <a:off x="6232906" y="2273605"/>
            <a:ext cx="272126" cy="358099"/>
            <a:chOff x="-56747275" y="3982600"/>
            <a:chExt cx="241825" cy="318225"/>
          </a:xfrm>
        </p:grpSpPr>
        <p:sp>
          <p:nvSpPr>
            <p:cNvPr id="8559" name="Google Shape;8559;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89"/>
          <p:cNvGrpSpPr/>
          <p:nvPr/>
        </p:nvGrpSpPr>
        <p:grpSpPr>
          <a:xfrm>
            <a:off x="4840657" y="3215842"/>
            <a:ext cx="358999" cy="342991"/>
            <a:chOff x="-54812875" y="3596675"/>
            <a:chExt cx="319025" cy="304800"/>
          </a:xfrm>
        </p:grpSpPr>
        <p:sp>
          <p:nvSpPr>
            <p:cNvPr id="8567" name="Google Shape;8567;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4" name="Google Shape;8574;p8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6" name="Google Shape;8576;p89"/>
          <p:cNvGrpSpPr/>
          <p:nvPr/>
        </p:nvGrpSpPr>
        <p:grpSpPr>
          <a:xfrm>
            <a:off x="4862826" y="3672326"/>
            <a:ext cx="314662" cy="358099"/>
            <a:chOff x="-54793175" y="3982600"/>
            <a:chExt cx="279625" cy="318225"/>
          </a:xfrm>
        </p:grpSpPr>
        <p:sp>
          <p:nvSpPr>
            <p:cNvPr id="8577" name="Google Shape;8577;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9"/>
          <p:cNvGrpSpPr/>
          <p:nvPr/>
        </p:nvGrpSpPr>
        <p:grpSpPr>
          <a:xfrm>
            <a:off x="7074284" y="2731562"/>
            <a:ext cx="314662" cy="358099"/>
            <a:chOff x="-52832000" y="3192625"/>
            <a:chExt cx="279625" cy="318225"/>
          </a:xfrm>
        </p:grpSpPr>
        <p:sp>
          <p:nvSpPr>
            <p:cNvPr id="8585" name="Google Shape;8585;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9"/>
          <p:cNvGrpSpPr/>
          <p:nvPr/>
        </p:nvGrpSpPr>
        <p:grpSpPr>
          <a:xfrm>
            <a:off x="5760817" y="2272929"/>
            <a:ext cx="323524" cy="358774"/>
            <a:chOff x="-57162350" y="3982000"/>
            <a:chExt cx="287500" cy="318825"/>
          </a:xfrm>
        </p:grpSpPr>
        <p:sp>
          <p:nvSpPr>
            <p:cNvPr id="8594" name="Google Shape;8594;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89"/>
          <p:cNvGrpSpPr/>
          <p:nvPr/>
        </p:nvGrpSpPr>
        <p:grpSpPr>
          <a:xfrm>
            <a:off x="7052130" y="3203436"/>
            <a:ext cx="358971" cy="357198"/>
            <a:chOff x="-52851675" y="3585650"/>
            <a:chExt cx="319000" cy="317425"/>
          </a:xfrm>
        </p:grpSpPr>
        <p:sp>
          <p:nvSpPr>
            <p:cNvPr id="8603" name="Google Shape;8603;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9"/>
          <p:cNvGrpSpPr/>
          <p:nvPr/>
        </p:nvGrpSpPr>
        <p:grpSpPr>
          <a:xfrm>
            <a:off x="7074284" y="3665236"/>
            <a:ext cx="314662" cy="358999"/>
            <a:chOff x="-52832000" y="3976300"/>
            <a:chExt cx="279625" cy="319025"/>
          </a:xfrm>
        </p:grpSpPr>
        <p:sp>
          <p:nvSpPr>
            <p:cNvPr id="8610" name="Google Shape;8610;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89"/>
          <p:cNvGrpSpPr/>
          <p:nvPr/>
        </p:nvGrpSpPr>
        <p:grpSpPr>
          <a:xfrm>
            <a:off x="6191490" y="4119884"/>
            <a:ext cx="316434" cy="358099"/>
            <a:chOff x="-51633225" y="3198925"/>
            <a:chExt cx="281200" cy="318225"/>
          </a:xfrm>
        </p:grpSpPr>
        <p:sp>
          <p:nvSpPr>
            <p:cNvPr id="8616" name="Google Shape;8616;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89"/>
          <p:cNvGrpSpPr/>
          <p:nvPr/>
        </p:nvGrpSpPr>
        <p:grpSpPr>
          <a:xfrm>
            <a:off x="6610314" y="1377806"/>
            <a:ext cx="365188" cy="357226"/>
            <a:chOff x="-56396775" y="3199700"/>
            <a:chExt cx="324525" cy="317450"/>
          </a:xfrm>
        </p:grpSpPr>
        <p:sp>
          <p:nvSpPr>
            <p:cNvPr id="8624" name="Google Shape;8624;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9"/>
          <p:cNvGrpSpPr/>
          <p:nvPr/>
        </p:nvGrpSpPr>
        <p:grpSpPr>
          <a:xfrm>
            <a:off x="6613408" y="1843740"/>
            <a:ext cx="358999" cy="335958"/>
            <a:chOff x="-56394425" y="3600600"/>
            <a:chExt cx="319025" cy="298550"/>
          </a:xfrm>
        </p:grpSpPr>
        <p:sp>
          <p:nvSpPr>
            <p:cNvPr id="8631" name="Google Shape;8631;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89"/>
          <p:cNvGrpSpPr/>
          <p:nvPr/>
        </p:nvGrpSpPr>
        <p:grpSpPr>
          <a:xfrm>
            <a:off x="6644175" y="2274505"/>
            <a:ext cx="327068" cy="357198"/>
            <a:chOff x="-56379450" y="3983400"/>
            <a:chExt cx="290650" cy="317425"/>
          </a:xfrm>
        </p:grpSpPr>
        <p:sp>
          <p:nvSpPr>
            <p:cNvPr id="8635" name="Google Shape;8635;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9"/>
          <p:cNvGrpSpPr/>
          <p:nvPr/>
        </p:nvGrpSpPr>
        <p:grpSpPr>
          <a:xfrm>
            <a:off x="5307879" y="2738651"/>
            <a:ext cx="316434" cy="358971"/>
            <a:chOff x="-54401725" y="3198925"/>
            <a:chExt cx="281200" cy="319000"/>
          </a:xfrm>
        </p:grpSpPr>
        <p:sp>
          <p:nvSpPr>
            <p:cNvPr id="8644" name="Google Shape;8644;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9"/>
          <p:cNvGrpSpPr/>
          <p:nvPr/>
        </p:nvGrpSpPr>
        <p:grpSpPr>
          <a:xfrm>
            <a:off x="5308766" y="3208753"/>
            <a:ext cx="314662" cy="358099"/>
            <a:chOff x="-54401725" y="3590375"/>
            <a:chExt cx="279625" cy="318225"/>
          </a:xfrm>
        </p:grpSpPr>
        <p:sp>
          <p:nvSpPr>
            <p:cNvPr id="8656" name="Google Shape;8656;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89"/>
          <p:cNvGrpSpPr/>
          <p:nvPr/>
        </p:nvGrpSpPr>
        <p:grpSpPr>
          <a:xfrm>
            <a:off x="5306557" y="3672326"/>
            <a:ext cx="319079" cy="358099"/>
            <a:chOff x="-54403300" y="3982600"/>
            <a:chExt cx="283550" cy="318225"/>
          </a:xfrm>
        </p:grpSpPr>
        <p:sp>
          <p:nvSpPr>
            <p:cNvPr id="8663" name="Google Shape;8663;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9"/>
          <p:cNvGrpSpPr/>
          <p:nvPr/>
        </p:nvGrpSpPr>
        <p:grpSpPr>
          <a:xfrm>
            <a:off x="7493951" y="2733559"/>
            <a:ext cx="356298" cy="356973"/>
            <a:chOff x="-52458650" y="3194400"/>
            <a:chExt cx="316625" cy="317225"/>
          </a:xfrm>
        </p:grpSpPr>
        <p:sp>
          <p:nvSpPr>
            <p:cNvPr id="8669" name="Google Shape;8669;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9"/>
          <p:cNvGrpSpPr/>
          <p:nvPr/>
        </p:nvGrpSpPr>
        <p:grpSpPr>
          <a:xfrm>
            <a:off x="4862826" y="2738651"/>
            <a:ext cx="314662" cy="358971"/>
            <a:chOff x="-54793175" y="3198925"/>
            <a:chExt cx="279625" cy="319000"/>
          </a:xfrm>
        </p:grpSpPr>
        <p:sp>
          <p:nvSpPr>
            <p:cNvPr id="8678" name="Google Shape;8678;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89"/>
          <p:cNvGrpSpPr/>
          <p:nvPr/>
        </p:nvGrpSpPr>
        <p:grpSpPr>
          <a:xfrm>
            <a:off x="7503249" y="3202536"/>
            <a:ext cx="337703" cy="357845"/>
            <a:chOff x="-52450000" y="3584850"/>
            <a:chExt cx="300100" cy="318000"/>
          </a:xfrm>
        </p:grpSpPr>
        <p:sp>
          <p:nvSpPr>
            <p:cNvPr id="8686" name="Google Shape;8686;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89"/>
          <p:cNvGrpSpPr/>
          <p:nvPr/>
        </p:nvGrpSpPr>
        <p:grpSpPr>
          <a:xfrm>
            <a:off x="7514769" y="3667009"/>
            <a:ext cx="314662" cy="357226"/>
            <a:chOff x="-52440550" y="3977875"/>
            <a:chExt cx="279625" cy="317450"/>
          </a:xfrm>
        </p:grpSpPr>
        <p:sp>
          <p:nvSpPr>
            <p:cNvPr id="8694" name="Google Shape;8694;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9"/>
          <p:cNvGrpSpPr/>
          <p:nvPr/>
        </p:nvGrpSpPr>
        <p:grpSpPr>
          <a:xfrm>
            <a:off x="6626703" y="4123215"/>
            <a:ext cx="314662" cy="358999"/>
            <a:chOff x="-51623775" y="3584850"/>
            <a:chExt cx="279625" cy="319025"/>
          </a:xfrm>
        </p:grpSpPr>
        <p:sp>
          <p:nvSpPr>
            <p:cNvPr id="8703" name="Google Shape;8703;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2" name="Google Shape;8712;p8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13" name="Google Shape;8713;p8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7" name="Shape 8717"/>
        <p:cNvGrpSpPr/>
        <p:nvPr/>
      </p:nvGrpSpPr>
      <p:grpSpPr>
        <a:xfrm>
          <a:off x="0" y="0"/>
          <a:ext cx="0" cy="0"/>
          <a:chOff x="0" y="0"/>
          <a:chExt cx="0" cy="0"/>
        </a:xfrm>
      </p:grpSpPr>
      <p:grpSp>
        <p:nvGrpSpPr>
          <p:cNvPr id="8718" name="Google Shape;8718;p90"/>
          <p:cNvGrpSpPr/>
          <p:nvPr/>
        </p:nvGrpSpPr>
        <p:grpSpPr>
          <a:xfrm>
            <a:off x="866775" y="1386849"/>
            <a:ext cx="276003" cy="357300"/>
            <a:chOff x="-50469125" y="3183175"/>
            <a:chExt cx="233150" cy="301825"/>
          </a:xfrm>
        </p:grpSpPr>
        <p:sp>
          <p:nvSpPr>
            <p:cNvPr id="8719" name="Google Shape;8719;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90"/>
          <p:cNvGrpSpPr/>
          <p:nvPr/>
        </p:nvGrpSpPr>
        <p:grpSpPr>
          <a:xfrm>
            <a:off x="826674" y="1822251"/>
            <a:ext cx="356205" cy="355288"/>
            <a:chOff x="-50504575" y="3550975"/>
            <a:chExt cx="300900" cy="300125"/>
          </a:xfrm>
        </p:grpSpPr>
        <p:sp>
          <p:nvSpPr>
            <p:cNvPr id="8723" name="Google Shape;8723;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90"/>
          <p:cNvGrpSpPr/>
          <p:nvPr/>
        </p:nvGrpSpPr>
        <p:grpSpPr>
          <a:xfrm>
            <a:off x="826674" y="2260493"/>
            <a:ext cx="356205" cy="354341"/>
            <a:chOff x="-50503000" y="3921175"/>
            <a:chExt cx="300900" cy="299325"/>
          </a:xfrm>
        </p:grpSpPr>
        <p:sp>
          <p:nvSpPr>
            <p:cNvPr id="8728" name="Google Shape;8728;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90"/>
          <p:cNvGrpSpPr/>
          <p:nvPr/>
        </p:nvGrpSpPr>
        <p:grpSpPr>
          <a:xfrm>
            <a:off x="3030727" y="1406411"/>
            <a:ext cx="355258" cy="356205"/>
            <a:chOff x="-48630025" y="3199700"/>
            <a:chExt cx="300100" cy="300900"/>
          </a:xfrm>
        </p:grpSpPr>
        <p:sp>
          <p:nvSpPr>
            <p:cNvPr id="8734" name="Google Shape;8734;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90"/>
          <p:cNvGrpSpPr/>
          <p:nvPr/>
        </p:nvGrpSpPr>
        <p:grpSpPr>
          <a:xfrm>
            <a:off x="3030727" y="1843707"/>
            <a:ext cx="355258" cy="355258"/>
            <a:chOff x="-48630025" y="3569100"/>
            <a:chExt cx="300100" cy="300100"/>
          </a:xfrm>
        </p:grpSpPr>
        <p:sp>
          <p:nvSpPr>
            <p:cNvPr id="8738" name="Google Shape;8738;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90"/>
          <p:cNvGrpSpPr/>
          <p:nvPr/>
        </p:nvGrpSpPr>
        <p:grpSpPr>
          <a:xfrm>
            <a:off x="3031201" y="2281003"/>
            <a:ext cx="354311" cy="353394"/>
            <a:chOff x="-48629225" y="3938500"/>
            <a:chExt cx="299300" cy="298525"/>
          </a:xfrm>
        </p:grpSpPr>
        <p:sp>
          <p:nvSpPr>
            <p:cNvPr id="8749" name="Google Shape;8749;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90"/>
          <p:cNvGrpSpPr/>
          <p:nvPr/>
        </p:nvGrpSpPr>
        <p:grpSpPr>
          <a:xfrm>
            <a:off x="1766604" y="2752344"/>
            <a:ext cx="311458" cy="354341"/>
            <a:chOff x="-46762575" y="3200500"/>
            <a:chExt cx="263100" cy="299325"/>
          </a:xfrm>
        </p:grpSpPr>
        <p:sp>
          <p:nvSpPr>
            <p:cNvPr id="8754" name="Google Shape;8754;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90"/>
          <p:cNvGrpSpPr/>
          <p:nvPr/>
        </p:nvGrpSpPr>
        <p:grpSpPr>
          <a:xfrm>
            <a:off x="1744689" y="3211066"/>
            <a:ext cx="355288" cy="312375"/>
            <a:chOff x="-46779900" y="3588000"/>
            <a:chExt cx="300125" cy="263875"/>
          </a:xfrm>
        </p:grpSpPr>
        <p:sp>
          <p:nvSpPr>
            <p:cNvPr id="8760" name="Google Shape;8760;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90"/>
          <p:cNvGrpSpPr/>
          <p:nvPr/>
        </p:nvGrpSpPr>
        <p:grpSpPr>
          <a:xfrm>
            <a:off x="1745162" y="3625988"/>
            <a:ext cx="354341" cy="353394"/>
            <a:chOff x="-46779100" y="3938500"/>
            <a:chExt cx="299325" cy="298525"/>
          </a:xfrm>
        </p:grpSpPr>
        <p:sp>
          <p:nvSpPr>
            <p:cNvPr id="8765" name="Google Shape;8765;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90"/>
          <p:cNvGrpSpPr/>
          <p:nvPr/>
        </p:nvGrpSpPr>
        <p:grpSpPr>
          <a:xfrm>
            <a:off x="3952900" y="2758855"/>
            <a:ext cx="355258" cy="355288"/>
            <a:chOff x="-44924250" y="3206000"/>
            <a:chExt cx="300100" cy="300125"/>
          </a:xfrm>
        </p:grpSpPr>
        <p:sp>
          <p:nvSpPr>
            <p:cNvPr id="8768" name="Google Shape;8768;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90"/>
          <p:cNvGrpSpPr/>
          <p:nvPr/>
        </p:nvGrpSpPr>
        <p:grpSpPr>
          <a:xfrm>
            <a:off x="1267386" y="1386849"/>
            <a:ext cx="355258" cy="355258"/>
            <a:chOff x="-50134375" y="3183175"/>
            <a:chExt cx="300100" cy="300100"/>
          </a:xfrm>
        </p:grpSpPr>
        <p:sp>
          <p:nvSpPr>
            <p:cNvPr id="8774" name="Google Shape;8774;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90"/>
          <p:cNvGrpSpPr/>
          <p:nvPr/>
        </p:nvGrpSpPr>
        <p:grpSpPr>
          <a:xfrm>
            <a:off x="1267386" y="1822251"/>
            <a:ext cx="355258" cy="355288"/>
            <a:chOff x="-50134375" y="3550975"/>
            <a:chExt cx="300100" cy="300125"/>
          </a:xfrm>
        </p:grpSpPr>
        <p:sp>
          <p:nvSpPr>
            <p:cNvPr id="8785" name="Google Shape;8785;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90"/>
          <p:cNvGrpSpPr/>
          <p:nvPr/>
        </p:nvGrpSpPr>
        <p:grpSpPr>
          <a:xfrm>
            <a:off x="1267386" y="2259783"/>
            <a:ext cx="355258" cy="355051"/>
            <a:chOff x="-50134375" y="3920575"/>
            <a:chExt cx="300100" cy="299925"/>
          </a:xfrm>
        </p:grpSpPr>
        <p:sp>
          <p:nvSpPr>
            <p:cNvPr id="8788" name="Google Shape;8788;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90"/>
          <p:cNvGrpSpPr/>
          <p:nvPr/>
        </p:nvGrpSpPr>
        <p:grpSpPr>
          <a:xfrm>
            <a:off x="3478110" y="1407358"/>
            <a:ext cx="357123" cy="355258"/>
            <a:chOff x="-48262200" y="3200500"/>
            <a:chExt cx="301675" cy="300100"/>
          </a:xfrm>
        </p:grpSpPr>
        <p:sp>
          <p:nvSpPr>
            <p:cNvPr id="8792" name="Google Shape;8792;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90"/>
          <p:cNvGrpSpPr/>
          <p:nvPr/>
        </p:nvGrpSpPr>
        <p:grpSpPr>
          <a:xfrm>
            <a:off x="3507483" y="1844447"/>
            <a:ext cx="298377" cy="354519"/>
            <a:chOff x="-48233050" y="3569725"/>
            <a:chExt cx="252050" cy="299475"/>
          </a:xfrm>
        </p:grpSpPr>
        <p:sp>
          <p:nvSpPr>
            <p:cNvPr id="8802" name="Google Shape;8802;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90"/>
          <p:cNvGrpSpPr/>
          <p:nvPr/>
        </p:nvGrpSpPr>
        <p:grpSpPr>
          <a:xfrm>
            <a:off x="3531248" y="2278191"/>
            <a:ext cx="250847" cy="358070"/>
            <a:chOff x="-48216525" y="3936125"/>
            <a:chExt cx="211900" cy="302475"/>
          </a:xfrm>
        </p:grpSpPr>
        <p:sp>
          <p:nvSpPr>
            <p:cNvPr id="8806" name="Google Shape;8806;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90"/>
          <p:cNvGrpSpPr/>
          <p:nvPr/>
        </p:nvGrpSpPr>
        <p:grpSpPr>
          <a:xfrm>
            <a:off x="2186966" y="2753261"/>
            <a:ext cx="355258" cy="355288"/>
            <a:chOff x="-46410500" y="3201275"/>
            <a:chExt cx="300100" cy="300125"/>
          </a:xfrm>
        </p:grpSpPr>
        <p:sp>
          <p:nvSpPr>
            <p:cNvPr id="8811" name="Google Shape;8811;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0"/>
          <p:cNvGrpSpPr/>
          <p:nvPr/>
        </p:nvGrpSpPr>
        <p:grpSpPr>
          <a:xfrm>
            <a:off x="2186966" y="3188692"/>
            <a:ext cx="355258" cy="356205"/>
            <a:chOff x="-46409700" y="3569100"/>
            <a:chExt cx="300100" cy="300900"/>
          </a:xfrm>
        </p:grpSpPr>
        <p:sp>
          <p:nvSpPr>
            <p:cNvPr id="8817" name="Google Shape;8817;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90"/>
          <p:cNvGrpSpPr/>
          <p:nvPr/>
        </p:nvGrpSpPr>
        <p:grpSpPr>
          <a:xfrm>
            <a:off x="2174847" y="3624124"/>
            <a:ext cx="379497" cy="358070"/>
            <a:chOff x="-46422300" y="3936925"/>
            <a:chExt cx="320575" cy="302475"/>
          </a:xfrm>
        </p:grpSpPr>
        <p:sp>
          <p:nvSpPr>
            <p:cNvPr id="8823" name="Google Shape;8823;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90"/>
          <p:cNvGrpSpPr/>
          <p:nvPr/>
        </p:nvGrpSpPr>
        <p:grpSpPr>
          <a:xfrm>
            <a:off x="3952426" y="3178452"/>
            <a:ext cx="356205" cy="355258"/>
            <a:chOff x="-44914800" y="3560450"/>
            <a:chExt cx="300900" cy="300100"/>
          </a:xfrm>
        </p:grpSpPr>
        <p:sp>
          <p:nvSpPr>
            <p:cNvPr id="8826" name="Google Shape;8826;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90"/>
          <p:cNvGrpSpPr/>
          <p:nvPr/>
        </p:nvGrpSpPr>
        <p:grpSpPr>
          <a:xfrm>
            <a:off x="1707478" y="1387086"/>
            <a:ext cx="354311" cy="354104"/>
            <a:chOff x="-49764975" y="3183375"/>
            <a:chExt cx="299300" cy="299125"/>
          </a:xfrm>
        </p:grpSpPr>
        <p:sp>
          <p:nvSpPr>
            <p:cNvPr id="8832" name="Google Shape;8832;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0"/>
          <p:cNvGrpSpPr/>
          <p:nvPr/>
        </p:nvGrpSpPr>
        <p:grpSpPr>
          <a:xfrm>
            <a:off x="1707478" y="1822547"/>
            <a:ext cx="354311" cy="355909"/>
            <a:chOff x="-49764975" y="3551225"/>
            <a:chExt cx="299300" cy="300650"/>
          </a:xfrm>
        </p:grpSpPr>
        <p:sp>
          <p:nvSpPr>
            <p:cNvPr id="8842" name="Google Shape;8842;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90"/>
          <p:cNvGrpSpPr/>
          <p:nvPr/>
        </p:nvGrpSpPr>
        <p:grpSpPr>
          <a:xfrm>
            <a:off x="1705140" y="2259310"/>
            <a:ext cx="358987" cy="355525"/>
            <a:chOff x="-49766550" y="3920175"/>
            <a:chExt cx="303250" cy="300325"/>
          </a:xfrm>
        </p:grpSpPr>
        <p:sp>
          <p:nvSpPr>
            <p:cNvPr id="8854" name="Google Shape;8854;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0"/>
          <p:cNvGrpSpPr/>
          <p:nvPr/>
        </p:nvGrpSpPr>
        <p:grpSpPr>
          <a:xfrm>
            <a:off x="3920671" y="1407358"/>
            <a:ext cx="357123" cy="354341"/>
            <a:chOff x="-47892800" y="3200500"/>
            <a:chExt cx="301675" cy="299325"/>
          </a:xfrm>
        </p:grpSpPr>
        <p:sp>
          <p:nvSpPr>
            <p:cNvPr id="8859" name="Google Shape;8859;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0"/>
          <p:cNvGrpSpPr/>
          <p:nvPr/>
        </p:nvGrpSpPr>
        <p:grpSpPr>
          <a:xfrm>
            <a:off x="3984537" y="1843707"/>
            <a:ext cx="229391" cy="355258"/>
            <a:chOff x="-47839250" y="3569100"/>
            <a:chExt cx="193775" cy="300100"/>
          </a:xfrm>
        </p:grpSpPr>
        <p:sp>
          <p:nvSpPr>
            <p:cNvPr id="8866" name="Google Shape;8866;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90"/>
          <p:cNvGrpSpPr/>
          <p:nvPr/>
        </p:nvGrpSpPr>
        <p:grpSpPr>
          <a:xfrm>
            <a:off x="3921603" y="2280056"/>
            <a:ext cx="355258" cy="356205"/>
            <a:chOff x="-47892800" y="3937700"/>
            <a:chExt cx="300100" cy="300900"/>
          </a:xfrm>
        </p:grpSpPr>
        <p:sp>
          <p:nvSpPr>
            <p:cNvPr id="8873" name="Google Shape;8873;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0"/>
          <p:cNvGrpSpPr/>
          <p:nvPr/>
        </p:nvGrpSpPr>
        <p:grpSpPr>
          <a:xfrm>
            <a:off x="2626898" y="2773770"/>
            <a:ext cx="355258" cy="311458"/>
            <a:chOff x="-46042675" y="3218600"/>
            <a:chExt cx="300100" cy="263100"/>
          </a:xfrm>
        </p:grpSpPr>
        <p:sp>
          <p:nvSpPr>
            <p:cNvPr id="8882" name="Google Shape;8882;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0"/>
          <p:cNvGrpSpPr/>
          <p:nvPr/>
        </p:nvGrpSpPr>
        <p:grpSpPr>
          <a:xfrm>
            <a:off x="2626898" y="3188219"/>
            <a:ext cx="355258" cy="323118"/>
            <a:chOff x="-46042675" y="3568700"/>
            <a:chExt cx="300100" cy="272950"/>
          </a:xfrm>
        </p:grpSpPr>
        <p:sp>
          <p:nvSpPr>
            <p:cNvPr id="8889" name="Google Shape;8889;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0"/>
          <p:cNvGrpSpPr/>
          <p:nvPr/>
        </p:nvGrpSpPr>
        <p:grpSpPr>
          <a:xfrm>
            <a:off x="2668849" y="3625189"/>
            <a:ext cx="271357" cy="356057"/>
            <a:chOff x="-46007225" y="3937825"/>
            <a:chExt cx="229225" cy="300775"/>
          </a:xfrm>
        </p:grpSpPr>
        <p:sp>
          <p:nvSpPr>
            <p:cNvPr id="8894" name="Google Shape;8894;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90"/>
          <p:cNvGrpSpPr/>
          <p:nvPr/>
        </p:nvGrpSpPr>
        <p:grpSpPr>
          <a:xfrm>
            <a:off x="3974341" y="3615275"/>
            <a:ext cx="312375" cy="357596"/>
            <a:chOff x="-44895900" y="3929450"/>
            <a:chExt cx="263875" cy="302075"/>
          </a:xfrm>
        </p:grpSpPr>
        <p:sp>
          <p:nvSpPr>
            <p:cNvPr id="8905" name="Google Shape;8905;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90"/>
          <p:cNvGrpSpPr/>
          <p:nvPr/>
        </p:nvGrpSpPr>
        <p:grpSpPr>
          <a:xfrm>
            <a:off x="2148160" y="1398036"/>
            <a:ext cx="356205" cy="332885"/>
            <a:chOff x="-49397175" y="3192625"/>
            <a:chExt cx="300900" cy="281200"/>
          </a:xfrm>
        </p:grpSpPr>
        <p:sp>
          <p:nvSpPr>
            <p:cNvPr id="8912" name="Google Shape;8912;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0"/>
          <p:cNvGrpSpPr/>
          <p:nvPr/>
        </p:nvGrpSpPr>
        <p:grpSpPr>
          <a:xfrm>
            <a:off x="2174263" y="1822251"/>
            <a:ext cx="304000" cy="356205"/>
            <a:chOff x="-49375900" y="3550975"/>
            <a:chExt cx="256800" cy="300900"/>
          </a:xfrm>
        </p:grpSpPr>
        <p:sp>
          <p:nvSpPr>
            <p:cNvPr id="8920" name="Google Shape;8920;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90"/>
          <p:cNvGrpSpPr/>
          <p:nvPr/>
        </p:nvGrpSpPr>
        <p:grpSpPr>
          <a:xfrm>
            <a:off x="2169616" y="2259546"/>
            <a:ext cx="313293" cy="356205"/>
            <a:chOff x="-49378250" y="3920375"/>
            <a:chExt cx="264650" cy="300900"/>
          </a:xfrm>
        </p:grpSpPr>
        <p:sp>
          <p:nvSpPr>
            <p:cNvPr id="8932" name="Google Shape;8932;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0"/>
          <p:cNvGrpSpPr/>
          <p:nvPr/>
        </p:nvGrpSpPr>
        <p:grpSpPr>
          <a:xfrm>
            <a:off x="888604" y="2752344"/>
            <a:ext cx="312375" cy="357123"/>
            <a:chOff x="-47505300" y="3200500"/>
            <a:chExt cx="263875" cy="301675"/>
          </a:xfrm>
        </p:grpSpPr>
        <p:sp>
          <p:nvSpPr>
            <p:cNvPr id="8940" name="Google Shape;8940;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90"/>
          <p:cNvGrpSpPr/>
          <p:nvPr/>
        </p:nvGrpSpPr>
        <p:grpSpPr>
          <a:xfrm>
            <a:off x="866704" y="3188692"/>
            <a:ext cx="356176" cy="355051"/>
            <a:chOff x="-47524975" y="3569100"/>
            <a:chExt cx="300875" cy="299925"/>
          </a:xfrm>
        </p:grpSpPr>
        <p:sp>
          <p:nvSpPr>
            <p:cNvPr id="8954" name="Google Shape;8954;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90"/>
          <p:cNvGrpSpPr/>
          <p:nvPr/>
        </p:nvGrpSpPr>
        <p:grpSpPr>
          <a:xfrm>
            <a:off x="867162" y="3667954"/>
            <a:ext cx="355258" cy="270410"/>
            <a:chOff x="-47523400" y="3973950"/>
            <a:chExt cx="300100" cy="228425"/>
          </a:xfrm>
        </p:grpSpPr>
        <p:sp>
          <p:nvSpPr>
            <p:cNvPr id="8960" name="Google Shape;8960;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90"/>
          <p:cNvGrpSpPr/>
          <p:nvPr/>
        </p:nvGrpSpPr>
        <p:grpSpPr>
          <a:xfrm>
            <a:off x="3072283" y="2750953"/>
            <a:ext cx="354341" cy="357596"/>
            <a:chOff x="-45673275" y="3199325"/>
            <a:chExt cx="299325" cy="302075"/>
          </a:xfrm>
        </p:grpSpPr>
        <p:sp>
          <p:nvSpPr>
            <p:cNvPr id="8966" name="Google Shape;8966;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0"/>
          <p:cNvGrpSpPr/>
          <p:nvPr/>
        </p:nvGrpSpPr>
        <p:grpSpPr>
          <a:xfrm>
            <a:off x="3071351" y="3209202"/>
            <a:ext cx="356205" cy="314240"/>
            <a:chOff x="-45674075" y="3586425"/>
            <a:chExt cx="300900" cy="265450"/>
          </a:xfrm>
        </p:grpSpPr>
        <p:sp>
          <p:nvSpPr>
            <p:cNvPr id="8970" name="Google Shape;8970;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90"/>
          <p:cNvGrpSpPr/>
          <p:nvPr/>
        </p:nvGrpSpPr>
        <p:grpSpPr>
          <a:xfrm>
            <a:off x="3072283" y="3625041"/>
            <a:ext cx="354341" cy="356205"/>
            <a:chOff x="-45673275" y="3937700"/>
            <a:chExt cx="299325" cy="300900"/>
          </a:xfrm>
        </p:grpSpPr>
        <p:sp>
          <p:nvSpPr>
            <p:cNvPr id="8973" name="Google Shape;8973;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90"/>
          <p:cNvGrpSpPr/>
          <p:nvPr/>
        </p:nvGrpSpPr>
        <p:grpSpPr>
          <a:xfrm>
            <a:off x="2186449" y="4117825"/>
            <a:ext cx="356205" cy="356205"/>
            <a:chOff x="-44512325" y="3176075"/>
            <a:chExt cx="300900" cy="300900"/>
          </a:xfrm>
        </p:grpSpPr>
        <p:sp>
          <p:nvSpPr>
            <p:cNvPr id="8980" name="Google Shape;8980;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90"/>
          <p:cNvGrpSpPr/>
          <p:nvPr/>
        </p:nvGrpSpPr>
        <p:grpSpPr>
          <a:xfrm>
            <a:off x="2589789" y="1386849"/>
            <a:ext cx="354341" cy="354341"/>
            <a:chOff x="-49027775" y="3183175"/>
            <a:chExt cx="299325" cy="299325"/>
          </a:xfrm>
        </p:grpSpPr>
        <p:sp>
          <p:nvSpPr>
            <p:cNvPr id="8984" name="Google Shape;8984;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0"/>
          <p:cNvGrpSpPr/>
          <p:nvPr/>
        </p:nvGrpSpPr>
        <p:grpSpPr>
          <a:xfrm>
            <a:off x="2589330" y="1822251"/>
            <a:ext cx="355258" cy="357152"/>
            <a:chOff x="-49027775" y="3550975"/>
            <a:chExt cx="300100" cy="301700"/>
          </a:xfrm>
        </p:grpSpPr>
        <p:sp>
          <p:nvSpPr>
            <p:cNvPr id="8989" name="Google Shape;8989;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2587406" y="2259310"/>
            <a:ext cx="359106" cy="355525"/>
            <a:chOff x="-49031025" y="3920175"/>
            <a:chExt cx="303350" cy="300325"/>
          </a:xfrm>
        </p:grpSpPr>
        <p:sp>
          <p:nvSpPr>
            <p:cNvPr id="9000" name="Google Shape;9000;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0"/>
          <p:cNvGrpSpPr/>
          <p:nvPr/>
        </p:nvGrpSpPr>
        <p:grpSpPr>
          <a:xfrm>
            <a:off x="1303511" y="2752344"/>
            <a:ext cx="356176" cy="354341"/>
            <a:chOff x="-47155575" y="3200500"/>
            <a:chExt cx="300875" cy="299325"/>
          </a:xfrm>
        </p:grpSpPr>
        <p:sp>
          <p:nvSpPr>
            <p:cNvPr id="9007" name="Google Shape;9007;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0"/>
          <p:cNvGrpSpPr/>
          <p:nvPr/>
        </p:nvGrpSpPr>
        <p:grpSpPr>
          <a:xfrm>
            <a:off x="1303970" y="3188692"/>
            <a:ext cx="355258" cy="355258"/>
            <a:chOff x="-47154800" y="3569100"/>
            <a:chExt cx="300100" cy="300100"/>
          </a:xfrm>
        </p:grpSpPr>
        <p:sp>
          <p:nvSpPr>
            <p:cNvPr id="9014" name="Google Shape;9014;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90"/>
          <p:cNvGrpSpPr/>
          <p:nvPr/>
        </p:nvGrpSpPr>
        <p:grpSpPr>
          <a:xfrm>
            <a:off x="1304443" y="3626905"/>
            <a:ext cx="354311" cy="353423"/>
            <a:chOff x="-47154000" y="3939275"/>
            <a:chExt cx="299300" cy="298550"/>
          </a:xfrm>
        </p:grpSpPr>
        <p:sp>
          <p:nvSpPr>
            <p:cNvPr id="9021" name="Google Shape;9021;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90"/>
          <p:cNvGrpSpPr/>
          <p:nvPr/>
        </p:nvGrpSpPr>
        <p:grpSpPr>
          <a:xfrm>
            <a:off x="3529733" y="2752344"/>
            <a:ext cx="312375" cy="354341"/>
            <a:chOff x="-45286550" y="3200500"/>
            <a:chExt cx="263875" cy="299325"/>
          </a:xfrm>
        </p:grpSpPr>
        <p:sp>
          <p:nvSpPr>
            <p:cNvPr id="9026" name="Google Shape;9026;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90"/>
          <p:cNvGrpSpPr/>
          <p:nvPr/>
        </p:nvGrpSpPr>
        <p:grpSpPr>
          <a:xfrm>
            <a:off x="3529733" y="3189639"/>
            <a:ext cx="312375" cy="354311"/>
            <a:chOff x="-45286550" y="3569900"/>
            <a:chExt cx="263875" cy="299300"/>
          </a:xfrm>
        </p:grpSpPr>
        <p:sp>
          <p:nvSpPr>
            <p:cNvPr id="9030" name="Google Shape;9030;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0"/>
          <p:cNvGrpSpPr/>
          <p:nvPr/>
        </p:nvGrpSpPr>
        <p:grpSpPr>
          <a:xfrm>
            <a:off x="3540920" y="3625988"/>
            <a:ext cx="290001" cy="355258"/>
            <a:chOff x="-45277900" y="3938500"/>
            <a:chExt cx="244975" cy="300100"/>
          </a:xfrm>
        </p:grpSpPr>
        <p:sp>
          <p:nvSpPr>
            <p:cNvPr id="9037" name="Google Shape;9037;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90"/>
          <p:cNvGrpSpPr/>
          <p:nvPr/>
        </p:nvGrpSpPr>
        <p:grpSpPr>
          <a:xfrm>
            <a:off x="2626869" y="4095090"/>
            <a:ext cx="355258" cy="355258"/>
            <a:chOff x="-44502875" y="3576975"/>
            <a:chExt cx="300100" cy="300100"/>
          </a:xfrm>
        </p:grpSpPr>
        <p:sp>
          <p:nvSpPr>
            <p:cNvPr id="9042" name="Google Shape;9042;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90"/>
          <p:cNvGrpSpPr/>
          <p:nvPr/>
        </p:nvGrpSpPr>
        <p:grpSpPr>
          <a:xfrm>
            <a:off x="4835456" y="1828361"/>
            <a:ext cx="356196" cy="354670"/>
            <a:chOff x="-13946200" y="3647075"/>
            <a:chExt cx="353650" cy="352100"/>
          </a:xfrm>
        </p:grpSpPr>
        <p:sp>
          <p:nvSpPr>
            <p:cNvPr id="9046" name="Google Shape;9046;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0"/>
          <p:cNvGrpSpPr/>
          <p:nvPr/>
        </p:nvGrpSpPr>
        <p:grpSpPr>
          <a:xfrm>
            <a:off x="6618849" y="1387844"/>
            <a:ext cx="357002" cy="354267"/>
            <a:chOff x="-12163025" y="3214275"/>
            <a:chExt cx="354450" cy="351700"/>
          </a:xfrm>
        </p:grpSpPr>
        <p:sp>
          <p:nvSpPr>
            <p:cNvPr id="9053" name="Google Shape;9053;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90"/>
          <p:cNvGrpSpPr/>
          <p:nvPr/>
        </p:nvGrpSpPr>
        <p:grpSpPr>
          <a:xfrm>
            <a:off x="6619629" y="1827581"/>
            <a:ext cx="355441" cy="356232"/>
            <a:chOff x="-12160675" y="3647875"/>
            <a:chExt cx="352900" cy="353650"/>
          </a:xfrm>
        </p:grpSpPr>
        <p:sp>
          <p:nvSpPr>
            <p:cNvPr id="9057" name="Google Shape;9057;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90"/>
          <p:cNvGrpSpPr/>
          <p:nvPr/>
        </p:nvGrpSpPr>
        <p:grpSpPr>
          <a:xfrm>
            <a:off x="6630345" y="2272036"/>
            <a:ext cx="354635" cy="356232"/>
            <a:chOff x="-12160675" y="4081850"/>
            <a:chExt cx="352100" cy="353650"/>
          </a:xfrm>
        </p:grpSpPr>
        <p:sp>
          <p:nvSpPr>
            <p:cNvPr id="9065" name="Google Shape;9065;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0"/>
          <p:cNvGrpSpPr/>
          <p:nvPr/>
        </p:nvGrpSpPr>
        <p:grpSpPr>
          <a:xfrm>
            <a:off x="4835311" y="2746480"/>
            <a:ext cx="355416" cy="355652"/>
            <a:chOff x="-10391650" y="3180600"/>
            <a:chExt cx="352875" cy="353075"/>
          </a:xfrm>
        </p:grpSpPr>
        <p:sp>
          <p:nvSpPr>
            <p:cNvPr id="9072" name="Google Shape;9072;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0"/>
          <p:cNvGrpSpPr/>
          <p:nvPr/>
        </p:nvGrpSpPr>
        <p:grpSpPr>
          <a:xfrm>
            <a:off x="4835310" y="3223278"/>
            <a:ext cx="354635" cy="353890"/>
            <a:chOff x="-10390875" y="3616350"/>
            <a:chExt cx="352100" cy="351325"/>
          </a:xfrm>
        </p:grpSpPr>
        <p:sp>
          <p:nvSpPr>
            <p:cNvPr id="9079" name="Google Shape;9079;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0"/>
          <p:cNvGrpSpPr/>
          <p:nvPr/>
        </p:nvGrpSpPr>
        <p:grpSpPr>
          <a:xfrm>
            <a:off x="7502285" y="2747943"/>
            <a:ext cx="312585" cy="354670"/>
            <a:chOff x="-10370400" y="4049550"/>
            <a:chExt cx="310350" cy="352100"/>
          </a:xfrm>
        </p:grpSpPr>
        <p:sp>
          <p:nvSpPr>
            <p:cNvPr id="9083" name="Google Shape;9083;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0"/>
          <p:cNvGrpSpPr/>
          <p:nvPr/>
        </p:nvGrpSpPr>
        <p:grpSpPr>
          <a:xfrm>
            <a:off x="6606541" y="2746884"/>
            <a:ext cx="379236" cy="354847"/>
            <a:chOff x="-8674650" y="3210975"/>
            <a:chExt cx="376525" cy="352275"/>
          </a:xfrm>
        </p:grpSpPr>
        <p:sp>
          <p:nvSpPr>
            <p:cNvPr id="9089" name="Google Shape;9089;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90"/>
          <p:cNvGrpSpPr/>
          <p:nvPr/>
        </p:nvGrpSpPr>
        <p:grpSpPr>
          <a:xfrm>
            <a:off x="5278038" y="1828361"/>
            <a:ext cx="356221" cy="354670"/>
            <a:chOff x="-13512225" y="3647075"/>
            <a:chExt cx="353675" cy="352100"/>
          </a:xfrm>
        </p:grpSpPr>
        <p:sp>
          <p:nvSpPr>
            <p:cNvPr id="9096" name="Google Shape;9096;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90"/>
          <p:cNvGrpSpPr/>
          <p:nvPr/>
        </p:nvGrpSpPr>
        <p:grpSpPr>
          <a:xfrm>
            <a:off x="5288351" y="2272427"/>
            <a:ext cx="356221" cy="355451"/>
            <a:chOff x="-13512225" y="4080275"/>
            <a:chExt cx="353675" cy="352875"/>
          </a:xfrm>
        </p:grpSpPr>
        <p:sp>
          <p:nvSpPr>
            <p:cNvPr id="9107" name="Google Shape;9107;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90"/>
          <p:cNvGrpSpPr/>
          <p:nvPr/>
        </p:nvGrpSpPr>
        <p:grpSpPr>
          <a:xfrm>
            <a:off x="7061431" y="1419788"/>
            <a:ext cx="356196" cy="290379"/>
            <a:chOff x="-11728250" y="3245400"/>
            <a:chExt cx="353650" cy="288275"/>
          </a:xfrm>
        </p:grpSpPr>
        <p:sp>
          <p:nvSpPr>
            <p:cNvPr id="9119" name="Google Shape;9119;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90"/>
          <p:cNvGrpSpPr/>
          <p:nvPr/>
        </p:nvGrpSpPr>
        <p:grpSpPr>
          <a:xfrm>
            <a:off x="7093939" y="2272427"/>
            <a:ext cx="311804" cy="355451"/>
            <a:chOff x="-11703850" y="4081850"/>
            <a:chExt cx="309575" cy="352875"/>
          </a:xfrm>
        </p:grpSpPr>
        <p:sp>
          <p:nvSpPr>
            <p:cNvPr id="9125" name="Google Shape;9125;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90"/>
          <p:cNvGrpSpPr/>
          <p:nvPr/>
        </p:nvGrpSpPr>
        <p:grpSpPr>
          <a:xfrm>
            <a:off x="5282595" y="2746580"/>
            <a:ext cx="357002" cy="355451"/>
            <a:chOff x="-9958475" y="3180025"/>
            <a:chExt cx="354450" cy="352875"/>
          </a:xfrm>
        </p:grpSpPr>
        <p:sp>
          <p:nvSpPr>
            <p:cNvPr id="9134" name="Google Shape;9134;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90"/>
          <p:cNvGrpSpPr/>
          <p:nvPr/>
        </p:nvGrpSpPr>
        <p:grpSpPr>
          <a:xfrm>
            <a:off x="5291722" y="3222561"/>
            <a:ext cx="337966" cy="355325"/>
            <a:chOff x="-9949025" y="3615575"/>
            <a:chExt cx="335550" cy="352750"/>
          </a:xfrm>
        </p:grpSpPr>
        <p:sp>
          <p:nvSpPr>
            <p:cNvPr id="9138" name="Google Shape;9138;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90"/>
          <p:cNvGrpSpPr/>
          <p:nvPr/>
        </p:nvGrpSpPr>
        <p:grpSpPr>
          <a:xfrm>
            <a:off x="7926568" y="2746067"/>
            <a:ext cx="360175" cy="358423"/>
            <a:chOff x="-9961625" y="4048175"/>
            <a:chExt cx="357600" cy="355825"/>
          </a:xfrm>
        </p:grpSpPr>
        <p:sp>
          <p:nvSpPr>
            <p:cNvPr id="9142" name="Google Shape;9142;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90"/>
          <p:cNvGrpSpPr/>
          <p:nvPr/>
        </p:nvGrpSpPr>
        <p:grpSpPr>
          <a:xfrm>
            <a:off x="6613289" y="3221579"/>
            <a:ext cx="364959" cy="357289"/>
            <a:chOff x="-8680950" y="3624225"/>
            <a:chExt cx="362350" cy="354700"/>
          </a:xfrm>
        </p:grpSpPr>
        <p:sp>
          <p:nvSpPr>
            <p:cNvPr id="9149" name="Google Shape;9149;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0"/>
          <p:cNvGrpSpPr/>
          <p:nvPr/>
        </p:nvGrpSpPr>
        <p:grpSpPr>
          <a:xfrm>
            <a:off x="5749533" y="1387239"/>
            <a:ext cx="313365" cy="355476"/>
            <a:chOff x="-13056975" y="3212300"/>
            <a:chExt cx="311125" cy="352900"/>
          </a:xfrm>
        </p:grpSpPr>
        <p:sp>
          <p:nvSpPr>
            <p:cNvPr id="9156" name="Google Shape;9156;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90"/>
          <p:cNvGrpSpPr/>
          <p:nvPr/>
        </p:nvGrpSpPr>
        <p:grpSpPr>
          <a:xfrm>
            <a:off x="5726921" y="1828034"/>
            <a:ext cx="358588" cy="355325"/>
            <a:chOff x="-13077450" y="3647075"/>
            <a:chExt cx="356025" cy="352750"/>
          </a:xfrm>
        </p:grpSpPr>
        <p:sp>
          <p:nvSpPr>
            <p:cNvPr id="9161" name="Google Shape;9161;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90"/>
          <p:cNvGrpSpPr/>
          <p:nvPr/>
        </p:nvGrpSpPr>
        <p:grpSpPr>
          <a:xfrm>
            <a:off x="5738027" y="2271633"/>
            <a:ext cx="357002" cy="357037"/>
            <a:chOff x="-13079025" y="4079475"/>
            <a:chExt cx="354450" cy="354450"/>
          </a:xfrm>
        </p:grpSpPr>
        <p:sp>
          <p:nvSpPr>
            <p:cNvPr id="9165" name="Google Shape;9165;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90"/>
          <p:cNvGrpSpPr/>
          <p:nvPr/>
        </p:nvGrpSpPr>
        <p:grpSpPr>
          <a:xfrm>
            <a:off x="7511094" y="1387642"/>
            <a:ext cx="356221" cy="354670"/>
            <a:chOff x="-11292700" y="3213875"/>
            <a:chExt cx="353675" cy="352100"/>
          </a:xfrm>
        </p:grpSpPr>
        <p:sp>
          <p:nvSpPr>
            <p:cNvPr id="9170" name="Google Shape;9170;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90"/>
          <p:cNvGrpSpPr/>
          <p:nvPr/>
        </p:nvGrpSpPr>
        <p:grpSpPr>
          <a:xfrm>
            <a:off x="7505152" y="1827581"/>
            <a:ext cx="368106" cy="356232"/>
            <a:chOff x="-11299000" y="3647875"/>
            <a:chExt cx="365475" cy="353650"/>
          </a:xfrm>
        </p:grpSpPr>
        <p:sp>
          <p:nvSpPr>
            <p:cNvPr id="9178" name="Google Shape;9178;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90"/>
          <p:cNvGrpSpPr/>
          <p:nvPr/>
        </p:nvGrpSpPr>
        <p:grpSpPr>
          <a:xfrm>
            <a:off x="7520614" y="2283532"/>
            <a:ext cx="357808" cy="333240"/>
            <a:chOff x="-11295075" y="4092875"/>
            <a:chExt cx="355250" cy="330825"/>
          </a:xfrm>
        </p:grpSpPr>
        <p:sp>
          <p:nvSpPr>
            <p:cNvPr id="9185" name="Google Shape;9185;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90"/>
          <p:cNvGrpSpPr/>
          <p:nvPr/>
        </p:nvGrpSpPr>
        <p:grpSpPr>
          <a:xfrm>
            <a:off x="5746214" y="2746580"/>
            <a:ext cx="312585" cy="355451"/>
            <a:chOff x="-9500075" y="3180800"/>
            <a:chExt cx="310350" cy="352875"/>
          </a:xfrm>
        </p:grpSpPr>
        <p:sp>
          <p:nvSpPr>
            <p:cNvPr id="9191" name="Google Shape;9191;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90"/>
          <p:cNvGrpSpPr/>
          <p:nvPr/>
        </p:nvGrpSpPr>
        <p:grpSpPr>
          <a:xfrm>
            <a:off x="5724005" y="3222095"/>
            <a:ext cx="356221" cy="356257"/>
            <a:chOff x="-9523700" y="3614000"/>
            <a:chExt cx="353675" cy="353675"/>
          </a:xfrm>
        </p:grpSpPr>
        <p:sp>
          <p:nvSpPr>
            <p:cNvPr id="9201" name="Google Shape;9201;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90"/>
          <p:cNvGrpSpPr/>
          <p:nvPr/>
        </p:nvGrpSpPr>
        <p:grpSpPr>
          <a:xfrm>
            <a:off x="7508956" y="3244737"/>
            <a:ext cx="356221" cy="354670"/>
            <a:chOff x="-9523700" y="4049550"/>
            <a:chExt cx="353675" cy="352100"/>
          </a:xfrm>
        </p:grpSpPr>
        <p:sp>
          <p:nvSpPr>
            <p:cNvPr id="9211" name="Google Shape;9211;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90"/>
          <p:cNvGrpSpPr/>
          <p:nvPr/>
        </p:nvGrpSpPr>
        <p:grpSpPr>
          <a:xfrm>
            <a:off x="7065071" y="3244710"/>
            <a:ext cx="357002" cy="311029"/>
            <a:chOff x="-8209150" y="3659675"/>
            <a:chExt cx="354450" cy="308775"/>
          </a:xfrm>
        </p:grpSpPr>
        <p:sp>
          <p:nvSpPr>
            <p:cNvPr id="9219" name="Google Shape;9219;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90"/>
          <p:cNvGrpSpPr/>
          <p:nvPr/>
        </p:nvGrpSpPr>
        <p:grpSpPr>
          <a:xfrm>
            <a:off x="6178632" y="2273623"/>
            <a:ext cx="356221" cy="353059"/>
            <a:chOff x="-12643475" y="4081850"/>
            <a:chExt cx="353675" cy="350500"/>
          </a:xfrm>
        </p:grpSpPr>
        <p:sp>
          <p:nvSpPr>
            <p:cNvPr id="9226" name="Google Shape;9226;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0" name="Google Shape;9230;p9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1" name="Google Shape;9231;p90"/>
          <p:cNvGrpSpPr/>
          <p:nvPr/>
        </p:nvGrpSpPr>
        <p:grpSpPr>
          <a:xfrm>
            <a:off x="7961232" y="2283532"/>
            <a:ext cx="356221" cy="333240"/>
            <a:chOff x="-10858725" y="4092875"/>
            <a:chExt cx="353675" cy="330825"/>
          </a:xfrm>
        </p:grpSpPr>
        <p:sp>
          <p:nvSpPr>
            <p:cNvPr id="9232" name="Google Shape;9232;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90"/>
          <p:cNvGrpSpPr/>
          <p:nvPr/>
        </p:nvGrpSpPr>
        <p:grpSpPr>
          <a:xfrm>
            <a:off x="6219755" y="3222498"/>
            <a:ext cx="252278" cy="355451"/>
            <a:chOff x="-9039300" y="3614000"/>
            <a:chExt cx="250475" cy="352875"/>
          </a:xfrm>
        </p:grpSpPr>
        <p:sp>
          <p:nvSpPr>
            <p:cNvPr id="9239" name="Google Shape;9239;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90"/>
          <p:cNvGrpSpPr/>
          <p:nvPr/>
        </p:nvGrpSpPr>
        <p:grpSpPr>
          <a:xfrm>
            <a:off x="7951721" y="3244737"/>
            <a:ext cx="354635" cy="354670"/>
            <a:chOff x="-9088150" y="4049550"/>
            <a:chExt cx="352100" cy="352100"/>
          </a:xfrm>
        </p:grpSpPr>
        <p:sp>
          <p:nvSpPr>
            <p:cNvPr id="9242" name="Google Shape;9242;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90"/>
          <p:cNvGrpSpPr/>
          <p:nvPr/>
        </p:nvGrpSpPr>
        <p:grpSpPr>
          <a:xfrm>
            <a:off x="7086085" y="2746970"/>
            <a:ext cx="315757" cy="354670"/>
            <a:chOff x="-8191825" y="3174500"/>
            <a:chExt cx="313500" cy="352100"/>
          </a:xfrm>
        </p:grpSpPr>
        <p:sp>
          <p:nvSpPr>
            <p:cNvPr id="9249" name="Google Shape;9249;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90"/>
          <p:cNvGrpSpPr/>
          <p:nvPr/>
        </p:nvGrpSpPr>
        <p:grpSpPr>
          <a:xfrm>
            <a:off x="4835443" y="1387491"/>
            <a:ext cx="356221" cy="354973"/>
            <a:chOff x="-13947000" y="3212800"/>
            <a:chExt cx="353675" cy="352400"/>
          </a:xfrm>
        </p:grpSpPr>
        <p:sp>
          <p:nvSpPr>
            <p:cNvPr id="9253" name="Google Shape;9253;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5" name="Google Shape;9255;p9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6" name="Google Shape;9256;p90"/>
          <p:cNvGrpSpPr/>
          <p:nvPr/>
        </p:nvGrpSpPr>
        <p:grpSpPr>
          <a:xfrm>
            <a:off x="5278038" y="1386849"/>
            <a:ext cx="356221" cy="356257"/>
            <a:chOff x="-13512225" y="3211525"/>
            <a:chExt cx="353675" cy="353675"/>
          </a:xfrm>
        </p:grpSpPr>
        <p:sp>
          <p:nvSpPr>
            <p:cNvPr id="9257" name="Google Shape;9257;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90"/>
          <p:cNvGrpSpPr/>
          <p:nvPr/>
        </p:nvGrpSpPr>
        <p:grpSpPr>
          <a:xfrm>
            <a:off x="6168320" y="1387239"/>
            <a:ext cx="356221" cy="355476"/>
            <a:chOff x="-12643475" y="3212300"/>
            <a:chExt cx="353675" cy="352900"/>
          </a:xfrm>
        </p:grpSpPr>
        <p:sp>
          <p:nvSpPr>
            <p:cNvPr id="9263" name="Google Shape;9263;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90"/>
          <p:cNvGrpSpPr/>
          <p:nvPr/>
        </p:nvGrpSpPr>
        <p:grpSpPr>
          <a:xfrm>
            <a:off x="6168320" y="1839013"/>
            <a:ext cx="356221" cy="333366"/>
            <a:chOff x="-12643475" y="3657325"/>
            <a:chExt cx="353675" cy="330950"/>
          </a:xfrm>
        </p:grpSpPr>
        <p:sp>
          <p:nvSpPr>
            <p:cNvPr id="9273" name="Google Shape;9273;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90"/>
          <p:cNvGrpSpPr/>
          <p:nvPr/>
        </p:nvGrpSpPr>
        <p:grpSpPr>
          <a:xfrm>
            <a:off x="7951322" y="1387642"/>
            <a:ext cx="355416" cy="354670"/>
            <a:chOff x="-10857925" y="3213875"/>
            <a:chExt cx="352875" cy="352100"/>
          </a:xfrm>
        </p:grpSpPr>
        <p:sp>
          <p:nvSpPr>
            <p:cNvPr id="9280" name="Google Shape;9280;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90"/>
          <p:cNvGrpSpPr/>
          <p:nvPr/>
        </p:nvGrpSpPr>
        <p:grpSpPr>
          <a:xfrm>
            <a:off x="6168237" y="2747071"/>
            <a:ext cx="356096" cy="354469"/>
            <a:chOff x="-9089725" y="3180200"/>
            <a:chExt cx="353550" cy="351900"/>
          </a:xfrm>
        </p:grpSpPr>
        <p:sp>
          <p:nvSpPr>
            <p:cNvPr id="9291" name="Google Shape;9291;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90"/>
          <p:cNvGrpSpPr/>
          <p:nvPr/>
        </p:nvGrpSpPr>
        <p:grpSpPr>
          <a:xfrm>
            <a:off x="7060235" y="1826875"/>
            <a:ext cx="358588" cy="357642"/>
            <a:chOff x="7083760" y="1971660"/>
            <a:chExt cx="358588" cy="357642"/>
          </a:xfrm>
        </p:grpSpPr>
        <p:sp>
          <p:nvSpPr>
            <p:cNvPr id="9294" name="Google Shape;9294;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6" name="Google Shape;9306;p9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07" name="Google Shape;9307;p9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1" name="Shape 9311"/>
        <p:cNvGrpSpPr/>
        <p:nvPr/>
      </p:nvGrpSpPr>
      <p:grpSpPr>
        <a:xfrm>
          <a:off x="0" y="0"/>
          <a:ext cx="0" cy="0"/>
          <a:chOff x="0" y="0"/>
          <a:chExt cx="0" cy="0"/>
        </a:xfrm>
      </p:grpSpPr>
      <p:sp>
        <p:nvSpPr>
          <p:cNvPr id="9312" name="Google Shape;9312;p9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91"/>
          <p:cNvGrpSpPr/>
          <p:nvPr/>
        </p:nvGrpSpPr>
        <p:grpSpPr>
          <a:xfrm>
            <a:off x="719610" y="2243507"/>
            <a:ext cx="452798" cy="449473"/>
            <a:chOff x="-21322300" y="3693325"/>
            <a:chExt cx="306400" cy="304150"/>
          </a:xfrm>
        </p:grpSpPr>
        <p:sp>
          <p:nvSpPr>
            <p:cNvPr id="9314" name="Google Shape;9314;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1"/>
          <p:cNvGrpSpPr/>
          <p:nvPr/>
        </p:nvGrpSpPr>
        <p:grpSpPr>
          <a:xfrm>
            <a:off x="719019" y="2810244"/>
            <a:ext cx="453980" cy="422540"/>
            <a:chOff x="-21322300" y="4077125"/>
            <a:chExt cx="307200" cy="285925"/>
          </a:xfrm>
        </p:grpSpPr>
        <p:sp>
          <p:nvSpPr>
            <p:cNvPr id="9319" name="Google Shape;9319;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91"/>
          <p:cNvGrpSpPr/>
          <p:nvPr/>
        </p:nvGrpSpPr>
        <p:grpSpPr>
          <a:xfrm>
            <a:off x="3496195" y="1689128"/>
            <a:ext cx="451653" cy="450212"/>
            <a:chOff x="-19394200" y="3333800"/>
            <a:chExt cx="305625" cy="304650"/>
          </a:xfrm>
        </p:grpSpPr>
        <p:sp>
          <p:nvSpPr>
            <p:cNvPr id="9332" name="Google Shape;9332;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91"/>
          <p:cNvGrpSpPr/>
          <p:nvPr/>
        </p:nvGrpSpPr>
        <p:grpSpPr>
          <a:xfrm>
            <a:off x="3495032" y="2243580"/>
            <a:ext cx="453980" cy="449325"/>
            <a:chOff x="-19396575" y="3708500"/>
            <a:chExt cx="307200" cy="304050"/>
          </a:xfrm>
        </p:grpSpPr>
        <p:sp>
          <p:nvSpPr>
            <p:cNvPr id="9342" name="Google Shape;9342;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91"/>
          <p:cNvGrpSpPr/>
          <p:nvPr/>
        </p:nvGrpSpPr>
        <p:grpSpPr>
          <a:xfrm>
            <a:off x="3489212" y="2796461"/>
            <a:ext cx="465618" cy="450101"/>
            <a:chOff x="-19394200" y="4084200"/>
            <a:chExt cx="315075" cy="304575"/>
          </a:xfrm>
        </p:grpSpPr>
        <p:sp>
          <p:nvSpPr>
            <p:cNvPr id="9346" name="Google Shape;9346;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91"/>
          <p:cNvGrpSpPr/>
          <p:nvPr/>
        </p:nvGrpSpPr>
        <p:grpSpPr>
          <a:xfrm>
            <a:off x="6294923" y="1689001"/>
            <a:ext cx="400447" cy="450470"/>
            <a:chOff x="-17526750" y="3309200"/>
            <a:chExt cx="270975" cy="304825"/>
          </a:xfrm>
        </p:grpSpPr>
        <p:sp>
          <p:nvSpPr>
            <p:cNvPr id="9353" name="Google Shape;9353;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1"/>
          <p:cNvGrpSpPr/>
          <p:nvPr/>
        </p:nvGrpSpPr>
        <p:grpSpPr>
          <a:xfrm>
            <a:off x="6271075" y="2244173"/>
            <a:ext cx="448143" cy="448143"/>
            <a:chOff x="-17542500" y="3684100"/>
            <a:chExt cx="303250" cy="303250"/>
          </a:xfrm>
        </p:grpSpPr>
        <p:sp>
          <p:nvSpPr>
            <p:cNvPr id="9359" name="Google Shape;9359;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91"/>
          <p:cNvGrpSpPr/>
          <p:nvPr/>
        </p:nvGrpSpPr>
        <p:grpSpPr>
          <a:xfrm>
            <a:off x="6270484" y="2810817"/>
            <a:ext cx="449325" cy="421395"/>
            <a:chOff x="-17542500" y="4068450"/>
            <a:chExt cx="304050" cy="285150"/>
          </a:xfrm>
        </p:grpSpPr>
        <p:sp>
          <p:nvSpPr>
            <p:cNvPr id="9367" name="Google Shape;9367;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91"/>
          <p:cNvGrpSpPr/>
          <p:nvPr/>
        </p:nvGrpSpPr>
        <p:grpSpPr>
          <a:xfrm>
            <a:off x="3500906" y="3342211"/>
            <a:ext cx="343404" cy="449325"/>
            <a:chOff x="-15652200" y="3335975"/>
            <a:chExt cx="232375" cy="304050"/>
          </a:xfrm>
        </p:grpSpPr>
        <p:sp>
          <p:nvSpPr>
            <p:cNvPr id="9374" name="Google Shape;9374;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91"/>
          <p:cNvGrpSpPr/>
          <p:nvPr/>
        </p:nvGrpSpPr>
        <p:grpSpPr>
          <a:xfrm>
            <a:off x="1274819" y="2243729"/>
            <a:ext cx="449325" cy="449030"/>
            <a:chOff x="-20945825" y="3692175"/>
            <a:chExt cx="304050" cy="303850"/>
          </a:xfrm>
        </p:grpSpPr>
        <p:sp>
          <p:nvSpPr>
            <p:cNvPr id="9384" name="Google Shape;9384;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1"/>
          <p:cNvGrpSpPr/>
          <p:nvPr/>
        </p:nvGrpSpPr>
        <p:grpSpPr>
          <a:xfrm>
            <a:off x="4081644" y="1689848"/>
            <a:ext cx="372516" cy="448771"/>
            <a:chOff x="-18994100" y="3334775"/>
            <a:chExt cx="252075" cy="303675"/>
          </a:xfrm>
        </p:grpSpPr>
        <p:sp>
          <p:nvSpPr>
            <p:cNvPr id="9389" name="Google Shape;9389;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91"/>
          <p:cNvGrpSpPr/>
          <p:nvPr/>
        </p:nvGrpSpPr>
        <p:grpSpPr>
          <a:xfrm>
            <a:off x="4096200" y="2244743"/>
            <a:ext cx="343404" cy="446998"/>
            <a:chOff x="-18983850" y="3710075"/>
            <a:chExt cx="232375" cy="302475"/>
          </a:xfrm>
        </p:grpSpPr>
        <p:sp>
          <p:nvSpPr>
            <p:cNvPr id="9394" name="Google Shape;9394;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91"/>
          <p:cNvGrpSpPr/>
          <p:nvPr/>
        </p:nvGrpSpPr>
        <p:grpSpPr>
          <a:xfrm>
            <a:off x="1274247" y="1689573"/>
            <a:ext cx="450470" cy="449325"/>
            <a:chOff x="-20946600" y="3317850"/>
            <a:chExt cx="304825" cy="304050"/>
          </a:xfrm>
        </p:grpSpPr>
        <p:sp>
          <p:nvSpPr>
            <p:cNvPr id="9399" name="Google Shape;9399;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1"/>
          <p:cNvGrpSpPr/>
          <p:nvPr/>
        </p:nvGrpSpPr>
        <p:grpSpPr>
          <a:xfrm>
            <a:off x="1300422" y="2797442"/>
            <a:ext cx="398119" cy="448143"/>
            <a:chOff x="-20930075" y="4066100"/>
            <a:chExt cx="269400" cy="303250"/>
          </a:xfrm>
        </p:grpSpPr>
        <p:sp>
          <p:nvSpPr>
            <p:cNvPr id="9403" name="Google Shape;9403;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91"/>
          <p:cNvGrpSpPr/>
          <p:nvPr/>
        </p:nvGrpSpPr>
        <p:grpSpPr>
          <a:xfrm>
            <a:off x="4042667" y="2797422"/>
            <a:ext cx="450470" cy="448180"/>
            <a:chOff x="-19020075" y="4084200"/>
            <a:chExt cx="304825" cy="303275"/>
          </a:xfrm>
        </p:grpSpPr>
        <p:sp>
          <p:nvSpPr>
            <p:cNvPr id="9406" name="Google Shape;9406;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91"/>
          <p:cNvGrpSpPr/>
          <p:nvPr/>
        </p:nvGrpSpPr>
        <p:grpSpPr>
          <a:xfrm>
            <a:off x="6859931" y="1689001"/>
            <a:ext cx="396937" cy="450470"/>
            <a:chOff x="-17149475" y="3309200"/>
            <a:chExt cx="268600" cy="304825"/>
          </a:xfrm>
        </p:grpSpPr>
        <p:sp>
          <p:nvSpPr>
            <p:cNvPr id="9416" name="Google Shape;9416;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91"/>
          <p:cNvGrpSpPr/>
          <p:nvPr/>
        </p:nvGrpSpPr>
        <p:grpSpPr>
          <a:xfrm>
            <a:off x="6833737" y="2258120"/>
            <a:ext cx="449325" cy="420249"/>
            <a:chOff x="-17168375" y="3692750"/>
            <a:chExt cx="304050" cy="284375"/>
          </a:xfrm>
        </p:grpSpPr>
        <p:sp>
          <p:nvSpPr>
            <p:cNvPr id="9419" name="Google Shape;9419;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91"/>
          <p:cNvGrpSpPr/>
          <p:nvPr/>
        </p:nvGrpSpPr>
        <p:grpSpPr>
          <a:xfrm>
            <a:off x="6830246" y="2796852"/>
            <a:ext cx="456308" cy="449325"/>
            <a:chOff x="-17170750" y="4058800"/>
            <a:chExt cx="308775" cy="304050"/>
          </a:xfrm>
        </p:grpSpPr>
        <p:sp>
          <p:nvSpPr>
            <p:cNvPr id="9427" name="Google Shape;9427;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91"/>
          <p:cNvGrpSpPr/>
          <p:nvPr/>
        </p:nvGrpSpPr>
        <p:grpSpPr>
          <a:xfrm>
            <a:off x="5692143" y="3343358"/>
            <a:ext cx="450470" cy="446998"/>
            <a:chOff x="-15688425" y="3707725"/>
            <a:chExt cx="304825" cy="302475"/>
          </a:xfrm>
        </p:grpSpPr>
        <p:sp>
          <p:nvSpPr>
            <p:cNvPr id="9445" name="Google Shape;9445;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91"/>
          <p:cNvGrpSpPr/>
          <p:nvPr/>
        </p:nvGrpSpPr>
        <p:grpSpPr>
          <a:xfrm>
            <a:off x="1836300" y="1690441"/>
            <a:ext cx="451653" cy="447589"/>
            <a:chOff x="-20572500" y="3319025"/>
            <a:chExt cx="305625" cy="302875"/>
          </a:xfrm>
        </p:grpSpPr>
        <p:sp>
          <p:nvSpPr>
            <p:cNvPr id="9452" name="Google Shape;9452;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91"/>
          <p:cNvGrpSpPr/>
          <p:nvPr/>
        </p:nvGrpSpPr>
        <p:grpSpPr>
          <a:xfrm>
            <a:off x="1837463" y="2305410"/>
            <a:ext cx="449325" cy="325670"/>
            <a:chOff x="-20571700" y="3722875"/>
            <a:chExt cx="304050" cy="220375"/>
          </a:xfrm>
        </p:grpSpPr>
        <p:sp>
          <p:nvSpPr>
            <p:cNvPr id="9455" name="Google Shape;9455;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91"/>
          <p:cNvGrpSpPr/>
          <p:nvPr/>
        </p:nvGrpSpPr>
        <p:grpSpPr>
          <a:xfrm>
            <a:off x="1836891" y="2796278"/>
            <a:ext cx="450470" cy="450470"/>
            <a:chOff x="-20571700" y="4066875"/>
            <a:chExt cx="304825" cy="304825"/>
          </a:xfrm>
        </p:grpSpPr>
        <p:sp>
          <p:nvSpPr>
            <p:cNvPr id="9463" name="Google Shape;9463;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91"/>
          <p:cNvGrpSpPr/>
          <p:nvPr/>
        </p:nvGrpSpPr>
        <p:grpSpPr>
          <a:xfrm>
            <a:off x="4603593" y="1688259"/>
            <a:ext cx="453980" cy="451948"/>
            <a:chOff x="-18645175" y="3334200"/>
            <a:chExt cx="307200" cy="305825"/>
          </a:xfrm>
        </p:grpSpPr>
        <p:sp>
          <p:nvSpPr>
            <p:cNvPr id="9470" name="Google Shape;9470;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91"/>
          <p:cNvGrpSpPr/>
          <p:nvPr/>
        </p:nvGrpSpPr>
        <p:grpSpPr>
          <a:xfrm>
            <a:off x="4604184" y="2242989"/>
            <a:ext cx="452798" cy="450507"/>
            <a:chOff x="-18645175" y="3708500"/>
            <a:chExt cx="306400" cy="304850"/>
          </a:xfrm>
        </p:grpSpPr>
        <p:sp>
          <p:nvSpPr>
            <p:cNvPr id="9476" name="Google Shape;9476;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91"/>
          <p:cNvGrpSpPr/>
          <p:nvPr/>
        </p:nvGrpSpPr>
        <p:grpSpPr>
          <a:xfrm>
            <a:off x="4601857" y="2795630"/>
            <a:ext cx="457453" cy="451763"/>
            <a:chOff x="-18647525" y="4082625"/>
            <a:chExt cx="309550" cy="305700"/>
          </a:xfrm>
        </p:grpSpPr>
        <p:sp>
          <p:nvSpPr>
            <p:cNvPr id="9484" name="Google Shape;9484;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91"/>
          <p:cNvGrpSpPr/>
          <p:nvPr/>
        </p:nvGrpSpPr>
        <p:grpSpPr>
          <a:xfrm>
            <a:off x="7412241" y="1689592"/>
            <a:ext cx="395755" cy="449288"/>
            <a:chOff x="-16775350" y="3309200"/>
            <a:chExt cx="267800" cy="304025"/>
          </a:xfrm>
        </p:grpSpPr>
        <p:sp>
          <p:nvSpPr>
            <p:cNvPr id="9489" name="Google Shape;9489;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91"/>
          <p:cNvGrpSpPr/>
          <p:nvPr/>
        </p:nvGrpSpPr>
        <p:grpSpPr>
          <a:xfrm>
            <a:off x="7412241" y="2241827"/>
            <a:ext cx="395755" cy="452835"/>
            <a:chOff x="-16775350" y="3683300"/>
            <a:chExt cx="267800" cy="306425"/>
          </a:xfrm>
        </p:grpSpPr>
        <p:sp>
          <p:nvSpPr>
            <p:cNvPr id="9493" name="Google Shape;9493;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91"/>
          <p:cNvGrpSpPr/>
          <p:nvPr/>
        </p:nvGrpSpPr>
        <p:grpSpPr>
          <a:xfrm>
            <a:off x="7384292" y="2796870"/>
            <a:ext cx="451653" cy="449288"/>
            <a:chOff x="-16794250" y="4058225"/>
            <a:chExt cx="305625" cy="304025"/>
          </a:xfrm>
        </p:grpSpPr>
        <p:sp>
          <p:nvSpPr>
            <p:cNvPr id="9497" name="Google Shape;9497;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6" name="Google Shape;9506;p9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7" name="Google Shape;9507;p91"/>
          <p:cNvGrpSpPr/>
          <p:nvPr/>
        </p:nvGrpSpPr>
        <p:grpSpPr>
          <a:xfrm>
            <a:off x="2385709" y="1689573"/>
            <a:ext cx="457453" cy="449325"/>
            <a:chOff x="-20199150" y="3317850"/>
            <a:chExt cx="309550" cy="304050"/>
          </a:xfrm>
        </p:grpSpPr>
        <p:sp>
          <p:nvSpPr>
            <p:cNvPr id="9508" name="Google Shape;9508;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91"/>
          <p:cNvGrpSpPr/>
          <p:nvPr/>
        </p:nvGrpSpPr>
        <p:grpSpPr>
          <a:xfrm>
            <a:off x="2388036" y="2242861"/>
            <a:ext cx="452798" cy="450766"/>
            <a:chOff x="-20199150" y="3693150"/>
            <a:chExt cx="306400" cy="305025"/>
          </a:xfrm>
        </p:grpSpPr>
        <p:sp>
          <p:nvSpPr>
            <p:cNvPr id="9516" name="Google Shape;9516;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91"/>
          <p:cNvGrpSpPr/>
          <p:nvPr/>
        </p:nvGrpSpPr>
        <p:grpSpPr>
          <a:xfrm>
            <a:off x="2388609" y="2795687"/>
            <a:ext cx="451653" cy="451653"/>
            <a:chOff x="-20197575" y="4066875"/>
            <a:chExt cx="305625" cy="305625"/>
          </a:xfrm>
        </p:grpSpPr>
        <p:sp>
          <p:nvSpPr>
            <p:cNvPr id="9523" name="Google Shape;9523;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91"/>
          <p:cNvGrpSpPr/>
          <p:nvPr/>
        </p:nvGrpSpPr>
        <p:grpSpPr>
          <a:xfrm>
            <a:off x="5170827" y="1687520"/>
            <a:ext cx="449325" cy="453426"/>
            <a:chOff x="-18271050" y="3333200"/>
            <a:chExt cx="304050" cy="306825"/>
          </a:xfrm>
        </p:grpSpPr>
        <p:sp>
          <p:nvSpPr>
            <p:cNvPr id="9532" name="Google Shape;9532;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91"/>
          <p:cNvGrpSpPr/>
          <p:nvPr/>
        </p:nvGrpSpPr>
        <p:grpSpPr>
          <a:xfrm>
            <a:off x="5171399" y="2244171"/>
            <a:ext cx="448180" cy="448143"/>
            <a:chOff x="-18270275" y="3710875"/>
            <a:chExt cx="303275" cy="303250"/>
          </a:xfrm>
        </p:grpSpPr>
        <p:sp>
          <p:nvSpPr>
            <p:cNvPr id="9538" name="Google Shape;9538;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91"/>
          <p:cNvGrpSpPr/>
          <p:nvPr/>
        </p:nvGrpSpPr>
        <p:grpSpPr>
          <a:xfrm>
            <a:off x="5224951" y="2797422"/>
            <a:ext cx="341076" cy="448180"/>
            <a:chOff x="-18234025" y="4084200"/>
            <a:chExt cx="230800" cy="303275"/>
          </a:xfrm>
        </p:grpSpPr>
        <p:sp>
          <p:nvSpPr>
            <p:cNvPr id="9545" name="Google Shape;9545;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91"/>
          <p:cNvGrpSpPr/>
          <p:nvPr/>
        </p:nvGrpSpPr>
        <p:grpSpPr>
          <a:xfrm>
            <a:off x="2337506" y="3341641"/>
            <a:ext cx="449325" cy="450470"/>
            <a:chOff x="-16419350" y="3308400"/>
            <a:chExt cx="304050" cy="304825"/>
          </a:xfrm>
        </p:grpSpPr>
        <p:sp>
          <p:nvSpPr>
            <p:cNvPr id="9549" name="Google Shape;9549;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6" name="Google Shape;9556;p91"/>
          <p:cNvGrpSpPr/>
          <p:nvPr/>
        </p:nvGrpSpPr>
        <p:grpSpPr>
          <a:xfrm>
            <a:off x="4609062" y="3340423"/>
            <a:ext cx="395755" cy="452872"/>
            <a:chOff x="-16401225" y="3683275"/>
            <a:chExt cx="267800" cy="306450"/>
          </a:xfrm>
        </p:grpSpPr>
        <p:sp>
          <p:nvSpPr>
            <p:cNvPr id="9557" name="Google Shape;9557;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91"/>
          <p:cNvGrpSpPr/>
          <p:nvPr/>
        </p:nvGrpSpPr>
        <p:grpSpPr>
          <a:xfrm>
            <a:off x="7974511" y="2797062"/>
            <a:ext cx="450470" cy="448180"/>
            <a:chOff x="-16419350" y="4058200"/>
            <a:chExt cx="304825" cy="303275"/>
          </a:xfrm>
        </p:grpSpPr>
        <p:sp>
          <p:nvSpPr>
            <p:cNvPr id="9565" name="Google Shape;9565;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91"/>
          <p:cNvGrpSpPr/>
          <p:nvPr/>
        </p:nvGrpSpPr>
        <p:grpSpPr>
          <a:xfrm>
            <a:off x="4001398" y="3343080"/>
            <a:ext cx="450507" cy="447589"/>
            <a:chOff x="-15296200" y="3326900"/>
            <a:chExt cx="304850" cy="302875"/>
          </a:xfrm>
        </p:grpSpPr>
        <p:sp>
          <p:nvSpPr>
            <p:cNvPr id="9573" name="Google Shape;9573;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91"/>
          <p:cNvGrpSpPr/>
          <p:nvPr/>
        </p:nvGrpSpPr>
        <p:grpSpPr>
          <a:xfrm>
            <a:off x="2917051" y="1706881"/>
            <a:ext cx="486566" cy="414708"/>
            <a:chOff x="-19835275" y="3330250"/>
            <a:chExt cx="329250" cy="280625"/>
          </a:xfrm>
        </p:grpSpPr>
        <p:sp>
          <p:nvSpPr>
            <p:cNvPr id="9579" name="Google Shape;9579;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2" name="Google Shape;9582;p91"/>
          <p:cNvGrpSpPr/>
          <p:nvPr/>
        </p:nvGrpSpPr>
        <p:grpSpPr>
          <a:xfrm>
            <a:off x="2935080" y="2243470"/>
            <a:ext cx="450507" cy="449547"/>
            <a:chOff x="-19822675" y="3692750"/>
            <a:chExt cx="304850" cy="304200"/>
          </a:xfrm>
        </p:grpSpPr>
        <p:sp>
          <p:nvSpPr>
            <p:cNvPr id="9583" name="Google Shape;9583;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91"/>
          <p:cNvGrpSpPr/>
          <p:nvPr/>
        </p:nvGrpSpPr>
        <p:grpSpPr>
          <a:xfrm>
            <a:off x="2935672" y="2796278"/>
            <a:ext cx="449325" cy="450470"/>
            <a:chOff x="-19822675" y="4066875"/>
            <a:chExt cx="304050" cy="304825"/>
          </a:xfrm>
        </p:grpSpPr>
        <p:sp>
          <p:nvSpPr>
            <p:cNvPr id="9589" name="Google Shape;9589;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91"/>
          <p:cNvGrpSpPr/>
          <p:nvPr/>
        </p:nvGrpSpPr>
        <p:grpSpPr>
          <a:xfrm>
            <a:off x="5744740" y="1689571"/>
            <a:ext cx="399302" cy="449325"/>
            <a:chOff x="-17878825" y="3334400"/>
            <a:chExt cx="270200" cy="304050"/>
          </a:xfrm>
        </p:grpSpPr>
        <p:sp>
          <p:nvSpPr>
            <p:cNvPr id="9596" name="Google Shape;9596;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91"/>
          <p:cNvGrpSpPr/>
          <p:nvPr/>
        </p:nvGrpSpPr>
        <p:grpSpPr>
          <a:xfrm>
            <a:off x="5718565" y="2242416"/>
            <a:ext cx="451653" cy="451653"/>
            <a:chOff x="-17896150" y="3709300"/>
            <a:chExt cx="305625" cy="305625"/>
          </a:xfrm>
        </p:grpSpPr>
        <p:sp>
          <p:nvSpPr>
            <p:cNvPr id="9604" name="Google Shape;9604;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91"/>
          <p:cNvGrpSpPr/>
          <p:nvPr/>
        </p:nvGrpSpPr>
        <p:grpSpPr>
          <a:xfrm>
            <a:off x="5746495" y="2795686"/>
            <a:ext cx="395792" cy="451653"/>
            <a:chOff x="-17878025" y="4082625"/>
            <a:chExt cx="267825" cy="305625"/>
          </a:xfrm>
        </p:grpSpPr>
        <p:sp>
          <p:nvSpPr>
            <p:cNvPr id="9609" name="Google Shape;9609;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6" name="Google Shape;9616;p91"/>
          <p:cNvGrpSpPr/>
          <p:nvPr/>
        </p:nvGrpSpPr>
        <p:grpSpPr>
          <a:xfrm>
            <a:off x="2890388" y="3355015"/>
            <a:ext cx="450507" cy="423722"/>
            <a:chOff x="-16044450" y="3317850"/>
            <a:chExt cx="304850" cy="286725"/>
          </a:xfrm>
        </p:grpSpPr>
        <p:sp>
          <p:nvSpPr>
            <p:cNvPr id="9617" name="Google Shape;9617;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1" name="Google Shape;9621;p9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2" name="Google Shape;9622;p91"/>
          <p:cNvGrpSpPr/>
          <p:nvPr/>
        </p:nvGrpSpPr>
        <p:grpSpPr>
          <a:xfrm>
            <a:off x="8012905" y="2243724"/>
            <a:ext cx="373662" cy="449030"/>
            <a:chOff x="-16018450" y="4058400"/>
            <a:chExt cx="252850" cy="303850"/>
          </a:xfrm>
        </p:grpSpPr>
        <p:sp>
          <p:nvSpPr>
            <p:cNvPr id="9623" name="Google Shape;9623;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7" name="Google Shape;9627;p9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32" name="Shape 9632"/>
        <p:cNvGrpSpPr/>
        <p:nvPr/>
      </p:nvGrpSpPr>
      <p:grpSpPr>
        <a:xfrm>
          <a:off x="0" y="0"/>
          <a:ext cx="0" cy="0"/>
          <a:chOff x="0" y="0"/>
          <a:chExt cx="0" cy="0"/>
        </a:xfrm>
      </p:grpSpPr>
      <p:grpSp>
        <p:nvGrpSpPr>
          <p:cNvPr id="9633" name="Google Shape;9633;p92"/>
          <p:cNvGrpSpPr/>
          <p:nvPr/>
        </p:nvGrpSpPr>
        <p:grpSpPr>
          <a:xfrm>
            <a:off x="829817" y="1689241"/>
            <a:ext cx="442337" cy="419623"/>
            <a:chOff x="-6696925" y="3272575"/>
            <a:chExt cx="307200" cy="291425"/>
          </a:xfrm>
        </p:grpSpPr>
        <p:sp>
          <p:nvSpPr>
            <p:cNvPr id="9634" name="Google Shape;9634;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92"/>
          <p:cNvGrpSpPr/>
          <p:nvPr/>
        </p:nvGrpSpPr>
        <p:grpSpPr>
          <a:xfrm>
            <a:off x="829799" y="2204636"/>
            <a:ext cx="442373" cy="420775"/>
            <a:chOff x="-6690625" y="3631325"/>
            <a:chExt cx="307225" cy="292225"/>
          </a:xfrm>
        </p:grpSpPr>
        <p:sp>
          <p:nvSpPr>
            <p:cNvPr id="9637" name="Google Shape;9637;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92"/>
          <p:cNvGrpSpPr/>
          <p:nvPr/>
        </p:nvGrpSpPr>
        <p:grpSpPr>
          <a:xfrm>
            <a:off x="851921" y="2756972"/>
            <a:ext cx="421927" cy="419371"/>
            <a:chOff x="-6689825" y="3992050"/>
            <a:chExt cx="293025" cy="291250"/>
          </a:xfrm>
        </p:grpSpPr>
        <p:sp>
          <p:nvSpPr>
            <p:cNvPr id="9643" name="Google Shape;9643;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5" name="Google Shape;9655;p9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6" name="Google Shape;9656;p92"/>
          <p:cNvGrpSpPr/>
          <p:nvPr/>
        </p:nvGrpSpPr>
        <p:grpSpPr>
          <a:xfrm>
            <a:off x="3535232" y="2205192"/>
            <a:ext cx="423043" cy="419659"/>
            <a:chOff x="-4837325" y="3612425"/>
            <a:chExt cx="293800" cy="291450"/>
          </a:xfrm>
        </p:grpSpPr>
        <p:sp>
          <p:nvSpPr>
            <p:cNvPr id="9657" name="Google Shape;9657;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92"/>
          <p:cNvGrpSpPr/>
          <p:nvPr/>
        </p:nvGrpSpPr>
        <p:grpSpPr>
          <a:xfrm>
            <a:off x="3548265" y="2756826"/>
            <a:ext cx="420775" cy="419659"/>
            <a:chOff x="-4837325" y="3971575"/>
            <a:chExt cx="292225" cy="291450"/>
          </a:xfrm>
        </p:grpSpPr>
        <p:sp>
          <p:nvSpPr>
            <p:cNvPr id="9661" name="Google Shape;9661;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92"/>
          <p:cNvGrpSpPr/>
          <p:nvPr/>
        </p:nvGrpSpPr>
        <p:grpSpPr>
          <a:xfrm>
            <a:off x="6240279" y="1714185"/>
            <a:ext cx="430998" cy="369730"/>
            <a:chOff x="-3037625" y="3254850"/>
            <a:chExt cx="299325" cy="256775"/>
          </a:xfrm>
        </p:grpSpPr>
        <p:sp>
          <p:nvSpPr>
            <p:cNvPr id="9668" name="Google Shape;9668;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92"/>
          <p:cNvGrpSpPr/>
          <p:nvPr/>
        </p:nvGrpSpPr>
        <p:grpSpPr>
          <a:xfrm>
            <a:off x="6244239" y="2204615"/>
            <a:ext cx="423079" cy="420811"/>
            <a:chOff x="-3031325" y="3597450"/>
            <a:chExt cx="293825" cy="292250"/>
          </a:xfrm>
        </p:grpSpPr>
        <p:sp>
          <p:nvSpPr>
            <p:cNvPr id="9673" name="Google Shape;9673;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92"/>
          <p:cNvGrpSpPr/>
          <p:nvPr/>
        </p:nvGrpSpPr>
        <p:grpSpPr>
          <a:xfrm>
            <a:off x="6256714" y="2781214"/>
            <a:ext cx="421927" cy="370882"/>
            <a:chOff x="-3030525" y="3973150"/>
            <a:chExt cx="293025" cy="257575"/>
          </a:xfrm>
        </p:grpSpPr>
        <p:sp>
          <p:nvSpPr>
            <p:cNvPr id="9678" name="Google Shape;9678;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92"/>
          <p:cNvGrpSpPr/>
          <p:nvPr/>
        </p:nvGrpSpPr>
        <p:grpSpPr>
          <a:xfrm>
            <a:off x="1358307" y="3369426"/>
            <a:ext cx="421927" cy="297195"/>
            <a:chOff x="-1199300" y="3279250"/>
            <a:chExt cx="293025" cy="206400"/>
          </a:xfrm>
        </p:grpSpPr>
        <p:sp>
          <p:nvSpPr>
            <p:cNvPr id="9681" name="Google Shape;9681;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92"/>
          <p:cNvGrpSpPr/>
          <p:nvPr/>
        </p:nvGrpSpPr>
        <p:grpSpPr>
          <a:xfrm>
            <a:off x="1365393" y="1688773"/>
            <a:ext cx="444605" cy="420559"/>
            <a:chOff x="-6338550" y="3272950"/>
            <a:chExt cx="308775" cy="292075"/>
          </a:xfrm>
        </p:grpSpPr>
        <p:sp>
          <p:nvSpPr>
            <p:cNvPr id="9686" name="Google Shape;9686;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92"/>
          <p:cNvGrpSpPr/>
          <p:nvPr/>
        </p:nvGrpSpPr>
        <p:grpSpPr>
          <a:xfrm>
            <a:off x="1376732" y="2205194"/>
            <a:ext cx="421927" cy="419659"/>
            <a:chOff x="-6329100" y="3632100"/>
            <a:chExt cx="293025" cy="291450"/>
          </a:xfrm>
        </p:grpSpPr>
        <p:sp>
          <p:nvSpPr>
            <p:cNvPr id="9690" name="Google Shape;9690;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2"/>
          <p:cNvGrpSpPr/>
          <p:nvPr/>
        </p:nvGrpSpPr>
        <p:grpSpPr>
          <a:xfrm>
            <a:off x="1389783" y="2756828"/>
            <a:ext cx="419623" cy="419659"/>
            <a:chOff x="-6329875" y="3992050"/>
            <a:chExt cx="291425" cy="291450"/>
          </a:xfrm>
        </p:grpSpPr>
        <p:sp>
          <p:nvSpPr>
            <p:cNvPr id="9694" name="Google Shape;9694;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92"/>
          <p:cNvGrpSpPr/>
          <p:nvPr/>
        </p:nvGrpSpPr>
        <p:grpSpPr>
          <a:xfrm>
            <a:off x="4075920" y="1687530"/>
            <a:ext cx="423079" cy="423043"/>
            <a:chOff x="-4478975" y="3251700"/>
            <a:chExt cx="293825" cy="293800"/>
          </a:xfrm>
        </p:grpSpPr>
        <p:sp>
          <p:nvSpPr>
            <p:cNvPr id="9699" name="Google Shape;9699;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2"/>
          <p:cNvGrpSpPr/>
          <p:nvPr/>
        </p:nvGrpSpPr>
        <p:grpSpPr>
          <a:xfrm>
            <a:off x="4075920" y="2205192"/>
            <a:ext cx="423079" cy="419659"/>
            <a:chOff x="-4475825" y="3612425"/>
            <a:chExt cx="293825" cy="291450"/>
          </a:xfrm>
        </p:grpSpPr>
        <p:sp>
          <p:nvSpPr>
            <p:cNvPr id="9703" name="Google Shape;9703;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92"/>
          <p:cNvGrpSpPr/>
          <p:nvPr/>
        </p:nvGrpSpPr>
        <p:grpSpPr>
          <a:xfrm>
            <a:off x="4084992" y="2756844"/>
            <a:ext cx="428730" cy="419623"/>
            <a:chOff x="-4480550" y="3970800"/>
            <a:chExt cx="297750" cy="291425"/>
          </a:xfrm>
        </p:grpSpPr>
        <p:sp>
          <p:nvSpPr>
            <p:cNvPr id="9707" name="Google Shape;9707;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9" name="Google Shape;9709;p92"/>
          <p:cNvGrpSpPr/>
          <p:nvPr/>
        </p:nvGrpSpPr>
        <p:grpSpPr>
          <a:xfrm>
            <a:off x="6788826" y="1689221"/>
            <a:ext cx="415123" cy="419659"/>
            <a:chOff x="-2668225" y="3239075"/>
            <a:chExt cx="288300" cy="291450"/>
          </a:xfrm>
        </p:grpSpPr>
        <p:sp>
          <p:nvSpPr>
            <p:cNvPr id="9710" name="Google Shape;9710;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5" name="Google Shape;9715;p92"/>
          <p:cNvGrpSpPr/>
          <p:nvPr/>
        </p:nvGrpSpPr>
        <p:grpSpPr>
          <a:xfrm>
            <a:off x="6785982" y="2205191"/>
            <a:ext cx="420811" cy="419659"/>
            <a:chOff x="-2671375" y="3597450"/>
            <a:chExt cx="292250" cy="291450"/>
          </a:xfrm>
        </p:grpSpPr>
        <p:sp>
          <p:nvSpPr>
            <p:cNvPr id="9716" name="Google Shape;9716;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92"/>
          <p:cNvGrpSpPr/>
          <p:nvPr/>
        </p:nvGrpSpPr>
        <p:grpSpPr>
          <a:xfrm>
            <a:off x="6796765" y="2755691"/>
            <a:ext cx="423043" cy="421927"/>
            <a:chOff x="-2670575" y="3956600"/>
            <a:chExt cx="293800" cy="293025"/>
          </a:xfrm>
        </p:grpSpPr>
        <p:sp>
          <p:nvSpPr>
            <p:cNvPr id="9719" name="Google Shape;9719;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2"/>
          <p:cNvGrpSpPr/>
          <p:nvPr/>
        </p:nvGrpSpPr>
        <p:grpSpPr>
          <a:xfrm>
            <a:off x="3054285" y="3311947"/>
            <a:ext cx="426462" cy="418363"/>
            <a:chOff x="-1183550" y="3586525"/>
            <a:chExt cx="296175" cy="290550"/>
          </a:xfrm>
        </p:grpSpPr>
        <p:sp>
          <p:nvSpPr>
            <p:cNvPr id="9724" name="Google Shape;9724;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3" name="Google Shape;9733;p92"/>
          <p:cNvGrpSpPr/>
          <p:nvPr/>
        </p:nvGrpSpPr>
        <p:grpSpPr>
          <a:xfrm>
            <a:off x="1917896" y="1689799"/>
            <a:ext cx="420811" cy="418507"/>
            <a:chOff x="-5971525" y="3273750"/>
            <a:chExt cx="292250" cy="290650"/>
          </a:xfrm>
        </p:grpSpPr>
        <p:sp>
          <p:nvSpPr>
            <p:cNvPr id="9734" name="Google Shape;9734;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92"/>
          <p:cNvGrpSpPr/>
          <p:nvPr/>
        </p:nvGrpSpPr>
        <p:grpSpPr>
          <a:xfrm>
            <a:off x="1912226" y="2203826"/>
            <a:ext cx="432150" cy="422395"/>
            <a:chOff x="-5974675" y="3632100"/>
            <a:chExt cx="300125" cy="293350"/>
          </a:xfrm>
        </p:grpSpPr>
        <p:sp>
          <p:nvSpPr>
            <p:cNvPr id="9737" name="Google Shape;9737;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92"/>
          <p:cNvGrpSpPr/>
          <p:nvPr/>
        </p:nvGrpSpPr>
        <p:grpSpPr>
          <a:xfrm>
            <a:off x="1942267" y="2755694"/>
            <a:ext cx="395865" cy="421927"/>
            <a:chOff x="-5971525" y="3990475"/>
            <a:chExt cx="274925" cy="293025"/>
          </a:xfrm>
        </p:grpSpPr>
        <p:sp>
          <p:nvSpPr>
            <p:cNvPr id="9741" name="Google Shape;9741;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92"/>
          <p:cNvGrpSpPr/>
          <p:nvPr/>
        </p:nvGrpSpPr>
        <p:grpSpPr>
          <a:xfrm>
            <a:off x="4615473" y="1689798"/>
            <a:ext cx="420775" cy="418507"/>
            <a:chOff x="-4118225" y="3253275"/>
            <a:chExt cx="292225" cy="290650"/>
          </a:xfrm>
        </p:grpSpPr>
        <p:sp>
          <p:nvSpPr>
            <p:cNvPr id="9746" name="Google Shape;9746;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92"/>
          <p:cNvGrpSpPr/>
          <p:nvPr/>
        </p:nvGrpSpPr>
        <p:grpSpPr>
          <a:xfrm>
            <a:off x="4665924" y="2204922"/>
            <a:ext cx="319874" cy="420199"/>
            <a:chOff x="-4082800" y="3612425"/>
            <a:chExt cx="222150" cy="291825"/>
          </a:xfrm>
        </p:grpSpPr>
        <p:sp>
          <p:nvSpPr>
            <p:cNvPr id="9749" name="Google Shape;9749;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92"/>
          <p:cNvGrpSpPr/>
          <p:nvPr/>
        </p:nvGrpSpPr>
        <p:grpSpPr>
          <a:xfrm>
            <a:off x="4627372" y="2769876"/>
            <a:ext cx="420775" cy="393561"/>
            <a:chOff x="-4118225" y="3990475"/>
            <a:chExt cx="292225" cy="273325"/>
          </a:xfrm>
        </p:grpSpPr>
        <p:sp>
          <p:nvSpPr>
            <p:cNvPr id="9753" name="Google Shape;9753;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92"/>
          <p:cNvGrpSpPr/>
          <p:nvPr/>
        </p:nvGrpSpPr>
        <p:grpSpPr>
          <a:xfrm>
            <a:off x="7338026" y="1688087"/>
            <a:ext cx="394713" cy="421927"/>
            <a:chOff x="-2312225" y="3238300"/>
            <a:chExt cx="274125" cy="293025"/>
          </a:xfrm>
        </p:grpSpPr>
        <p:sp>
          <p:nvSpPr>
            <p:cNvPr id="9758" name="Google Shape;9758;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2"/>
          <p:cNvGrpSpPr/>
          <p:nvPr/>
        </p:nvGrpSpPr>
        <p:grpSpPr>
          <a:xfrm>
            <a:off x="7335742" y="2756825"/>
            <a:ext cx="423079" cy="419659"/>
            <a:chOff x="-2310650" y="3958175"/>
            <a:chExt cx="293825" cy="291450"/>
          </a:xfrm>
        </p:grpSpPr>
        <p:sp>
          <p:nvSpPr>
            <p:cNvPr id="9761" name="Google Shape;9761;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92"/>
          <p:cNvGrpSpPr/>
          <p:nvPr/>
        </p:nvGrpSpPr>
        <p:grpSpPr>
          <a:xfrm>
            <a:off x="4702603" y="3308459"/>
            <a:ext cx="424159" cy="419659"/>
            <a:chOff x="-1182750" y="3962900"/>
            <a:chExt cx="294575" cy="291450"/>
          </a:xfrm>
        </p:grpSpPr>
        <p:sp>
          <p:nvSpPr>
            <p:cNvPr id="9764" name="Google Shape;9764;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92"/>
          <p:cNvGrpSpPr/>
          <p:nvPr/>
        </p:nvGrpSpPr>
        <p:grpSpPr>
          <a:xfrm>
            <a:off x="2455739" y="1689223"/>
            <a:ext cx="424195" cy="419659"/>
            <a:chOff x="-5611575" y="3272950"/>
            <a:chExt cx="294600" cy="291450"/>
          </a:xfrm>
        </p:grpSpPr>
        <p:sp>
          <p:nvSpPr>
            <p:cNvPr id="9772" name="Google Shape;9772;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92"/>
          <p:cNvGrpSpPr/>
          <p:nvPr/>
        </p:nvGrpSpPr>
        <p:grpSpPr>
          <a:xfrm>
            <a:off x="2455739" y="2205770"/>
            <a:ext cx="424195" cy="418507"/>
            <a:chOff x="-5613150" y="3632900"/>
            <a:chExt cx="294600" cy="290650"/>
          </a:xfrm>
        </p:grpSpPr>
        <p:sp>
          <p:nvSpPr>
            <p:cNvPr id="9778" name="Google Shape;9778;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92"/>
          <p:cNvGrpSpPr/>
          <p:nvPr/>
        </p:nvGrpSpPr>
        <p:grpSpPr>
          <a:xfrm>
            <a:off x="7324977" y="2153586"/>
            <a:ext cx="420811" cy="522864"/>
            <a:chOff x="-2310650" y="3525775"/>
            <a:chExt cx="292250" cy="363125"/>
          </a:xfrm>
        </p:grpSpPr>
        <p:sp>
          <p:nvSpPr>
            <p:cNvPr id="9781" name="Google Shape;9781;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92"/>
          <p:cNvGrpSpPr/>
          <p:nvPr/>
        </p:nvGrpSpPr>
        <p:grpSpPr>
          <a:xfrm>
            <a:off x="2467638" y="2756270"/>
            <a:ext cx="424195" cy="420775"/>
            <a:chOff x="-5613150" y="3991275"/>
            <a:chExt cx="294600" cy="292225"/>
          </a:xfrm>
        </p:grpSpPr>
        <p:sp>
          <p:nvSpPr>
            <p:cNvPr id="9786" name="Google Shape;9786;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92"/>
          <p:cNvGrpSpPr/>
          <p:nvPr/>
        </p:nvGrpSpPr>
        <p:grpSpPr>
          <a:xfrm>
            <a:off x="5139126" y="1689438"/>
            <a:ext cx="434634" cy="419227"/>
            <a:chOff x="-3768700" y="3253275"/>
            <a:chExt cx="301850" cy="291150"/>
          </a:xfrm>
        </p:grpSpPr>
        <p:sp>
          <p:nvSpPr>
            <p:cNvPr id="9796" name="Google Shape;9796;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92"/>
          <p:cNvGrpSpPr/>
          <p:nvPr/>
        </p:nvGrpSpPr>
        <p:grpSpPr>
          <a:xfrm>
            <a:off x="5143209" y="2217090"/>
            <a:ext cx="426462" cy="395865"/>
            <a:chOff x="-3808700" y="3628950"/>
            <a:chExt cx="296175" cy="274925"/>
          </a:xfrm>
        </p:grpSpPr>
        <p:sp>
          <p:nvSpPr>
            <p:cNvPr id="9800" name="Google Shape;9800;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92"/>
          <p:cNvGrpSpPr/>
          <p:nvPr/>
        </p:nvGrpSpPr>
        <p:grpSpPr>
          <a:xfrm>
            <a:off x="5208420" y="2756412"/>
            <a:ext cx="419443" cy="420487"/>
            <a:chOff x="-3771675" y="3971775"/>
            <a:chExt cx="291300" cy="292025"/>
          </a:xfrm>
        </p:grpSpPr>
        <p:sp>
          <p:nvSpPr>
            <p:cNvPr id="9804" name="Google Shape;9804;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92"/>
          <p:cNvGrpSpPr/>
          <p:nvPr/>
        </p:nvGrpSpPr>
        <p:grpSpPr>
          <a:xfrm>
            <a:off x="7869864" y="1716461"/>
            <a:ext cx="420271" cy="320774"/>
            <a:chOff x="-1951475" y="3273100"/>
            <a:chExt cx="291875" cy="222775"/>
          </a:xfrm>
        </p:grpSpPr>
        <p:sp>
          <p:nvSpPr>
            <p:cNvPr id="9810" name="Google Shape;9810;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92"/>
          <p:cNvGrpSpPr/>
          <p:nvPr/>
        </p:nvGrpSpPr>
        <p:grpSpPr>
          <a:xfrm>
            <a:off x="7867344" y="2205191"/>
            <a:ext cx="425310" cy="419659"/>
            <a:chOff x="-1951475" y="3597450"/>
            <a:chExt cx="295375" cy="291450"/>
          </a:xfrm>
        </p:grpSpPr>
        <p:sp>
          <p:nvSpPr>
            <p:cNvPr id="9814" name="Google Shape;9814;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92"/>
          <p:cNvGrpSpPr/>
          <p:nvPr/>
        </p:nvGrpSpPr>
        <p:grpSpPr>
          <a:xfrm>
            <a:off x="7869595" y="2756825"/>
            <a:ext cx="444605" cy="419659"/>
            <a:chOff x="-1960150" y="3956600"/>
            <a:chExt cx="308775" cy="291450"/>
          </a:xfrm>
        </p:grpSpPr>
        <p:sp>
          <p:nvSpPr>
            <p:cNvPr id="9819" name="Google Shape;9819;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92"/>
          <p:cNvGrpSpPr/>
          <p:nvPr/>
        </p:nvGrpSpPr>
        <p:grpSpPr>
          <a:xfrm>
            <a:off x="1923633" y="3307636"/>
            <a:ext cx="420775" cy="420775"/>
            <a:chOff x="-804700" y="3226500"/>
            <a:chExt cx="292225" cy="292225"/>
          </a:xfrm>
        </p:grpSpPr>
        <p:sp>
          <p:nvSpPr>
            <p:cNvPr id="9822" name="Google Shape;9822;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92"/>
          <p:cNvGrpSpPr/>
          <p:nvPr/>
        </p:nvGrpSpPr>
        <p:grpSpPr>
          <a:xfrm>
            <a:off x="3003724" y="1688647"/>
            <a:ext cx="420775" cy="420811"/>
            <a:chOff x="-5251625" y="3272950"/>
            <a:chExt cx="292225" cy="292250"/>
          </a:xfrm>
        </p:grpSpPr>
        <p:sp>
          <p:nvSpPr>
            <p:cNvPr id="9830" name="Google Shape;9830;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92"/>
          <p:cNvGrpSpPr/>
          <p:nvPr/>
        </p:nvGrpSpPr>
        <p:grpSpPr>
          <a:xfrm>
            <a:off x="3000322" y="2204348"/>
            <a:ext cx="427578" cy="421351"/>
            <a:chOff x="-5254775" y="3631325"/>
            <a:chExt cx="296950" cy="292625"/>
          </a:xfrm>
        </p:grpSpPr>
        <p:sp>
          <p:nvSpPr>
            <p:cNvPr id="9834" name="Google Shape;9834;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92"/>
          <p:cNvGrpSpPr/>
          <p:nvPr/>
        </p:nvGrpSpPr>
        <p:grpSpPr>
          <a:xfrm>
            <a:off x="3016181" y="2756270"/>
            <a:ext cx="419659" cy="420775"/>
            <a:chOff x="-5251625" y="3991275"/>
            <a:chExt cx="291450" cy="292225"/>
          </a:xfrm>
        </p:grpSpPr>
        <p:sp>
          <p:nvSpPr>
            <p:cNvPr id="9842" name="Google Shape;9842;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92"/>
          <p:cNvGrpSpPr/>
          <p:nvPr/>
        </p:nvGrpSpPr>
        <p:grpSpPr>
          <a:xfrm>
            <a:off x="5756763" y="1689240"/>
            <a:ext cx="319874" cy="419623"/>
            <a:chOff x="-3365275" y="3253275"/>
            <a:chExt cx="222150" cy="291425"/>
          </a:xfrm>
        </p:grpSpPr>
        <p:sp>
          <p:nvSpPr>
            <p:cNvPr id="9848" name="Google Shape;9848;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92"/>
          <p:cNvGrpSpPr/>
          <p:nvPr/>
        </p:nvGrpSpPr>
        <p:grpSpPr>
          <a:xfrm>
            <a:off x="5730701" y="2204058"/>
            <a:ext cx="371998" cy="421927"/>
            <a:chOff x="-3383375" y="3611625"/>
            <a:chExt cx="258350" cy="293025"/>
          </a:xfrm>
        </p:grpSpPr>
        <p:sp>
          <p:nvSpPr>
            <p:cNvPr id="9851" name="Google Shape;9851;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92"/>
          <p:cNvGrpSpPr/>
          <p:nvPr/>
        </p:nvGrpSpPr>
        <p:grpSpPr>
          <a:xfrm>
            <a:off x="5793050" y="2756826"/>
            <a:ext cx="271097" cy="419659"/>
            <a:chOff x="-3347950" y="3971575"/>
            <a:chExt cx="188275" cy="291450"/>
          </a:xfrm>
        </p:grpSpPr>
        <p:sp>
          <p:nvSpPr>
            <p:cNvPr id="9854" name="Google Shape;9854;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92"/>
          <p:cNvGrpSpPr/>
          <p:nvPr/>
        </p:nvGrpSpPr>
        <p:grpSpPr>
          <a:xfrm>
            <a:off x="842909" y="3307061"/>
            <a:ext cx="371998" cy="421927"/>
            <a:chOff x="-1575775" y="3238300"/>
            <a:chExt cx="258350" cy="293025"/>
          </a:xfrm>
        </p:grpSpPr>
        <p:sp>
          <p:nvSpPr>
            <p:cNvPr id="9858" name="Google Shape;9858;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92"/>
          <p:cNvGrpSpPr/>
          <p:nvPr/>
        </p:nvGrpSpPr>
        <p:grpSpPr>
          <a:xfrm>
            <a:off x="2487807" y="3309051"/>
            <a:ext cx="423079" cy="424159"/>
            <a:chOff x="-1591550" y="3597475"/>
            <a:chExt cx="293825" cy="294575"/>
          </a:xfrm>
        </p:grpSpPr>
        <p:sp>
          <p:nvSpPr>
            <p:cNvPr id="9864" name="Google Shape;9864;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92"/>
          <p:cNvGrpSpPr/>
          <p:nvPr/>
        </p:nvGrpSpPr>
        <p:grpSpPr>
          <a:xfrm>
            <a:off x="4137277" y="3318663"/>
            <a:ext cx="421927" cy="399248"/>
            <a:chOff x="-1592325" y="3957400"/>
            <a:chExt cx="293025" cy="277275"/>
          </a:xfrm>
        </p:grpSpPr>
        <p:sp>
          <p:nvSpPr>
            <p:cNvPr id="9868" name="Google Shape;9868;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92"/>
          <p:cNvGrpSpPr/>
          <p:nvPr/>
        </p:nvGrpSpPr>
        <p:grpSpPr>
          <a:xfrm>
            <a:off x="3624147" y="3310744"/>
            <a:ext cx="369730" cy="420775"/>
            <a:chOff x="-778700" y="3612425"/>
            <a:chExt cx="256775" cy="292225"/>
          </a:xfrm>
        </p:grpSpPr>
        <p:sp>
          <p:nvSpPr>
            <p:cNvPr id="9873" name="Google Shape;9873;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92"/>
          <p:cNvGrpSpPr/>
          <p:nvPr/>
        </p:nvGrpSpPr>
        <p:grpSpPr>
          <a:xfrm>
            <a:off x="6095649" y="3828305"/>
            <a:ext cx="340731" cy="387641"/>
            <a:chOff x="7728464" y="1561258"/>
            <a:chExt cx="349719" cy="397866"/>
          </a:xfrm>
        </p:grpSpPr>
        <p:sp>
          <p:nvSpPr>
            <p:cNvPr id="9880" name="Google Shape;9880;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2"/>
          <p:cNvGrpSpPr/>
          <p:nvPr/>
        </p:nvGrpSpPr>
        <p:grpSpPr>
          <a:xfrm>
            <a:off x="4018617" y="3828305"/>
            <a:ext cx="387681" cy="387641"/>
            <a:chOff x="5611350" y="1561258"/>
            <a:chExt cx="397907" cy="397866"/>
          </a:xfrm>
        </p:grpSpPr>
        <p:sp>
          <p:nvSpPr>
            <p:cNvPr id="9883" name="Google Shape;9883;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92"/>
          <p:cNvGrpSpPr/>
          <p:nvPr/>
        </p:nvGrpSpPr>
        <p:grpSpPr>
          <a:xfrm>
            <a:off x="4537903" y="3925571"/>
            <a:ext cx="387610" cy="193109"/>
            <a:chOff x="6140660" y="1661097"/>
            <a:chExt cx="397835" cy="198202"/>
          </a:xfrm>
        </p:grpSpPr>
        <p:sp>
          <p:nvSpPr>
            <p:cNvPr id="9888" name="Google Shape;9888;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92"/>
          <p:cNvGrpSpPr/>
          <p:nvPr/>
        </p:nvGrpSpPr>
        <p:grpSpPr>
          <a:xfrm>
            <a:off x="5057118" y="3828305"/>
            <a:ext cx="387681" cy="387641"/>
            <a:chOff x="6669907" y="1561258"/>
            <a:chExt cx="397907" cy="397866"/>
          </a:xfrm>
        </p:grpSpPr>
        <p:sp>
          <p:nvSpPr>
            <p:cNvPr id="9893" name="Google Shape;9893;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92"/>
          <p:cNvGrpSpPr/>
          <p:nvPr/>
        </p:nvGrpSpPr>
        <p:grpSpPr>
          <a:xfrm>
            <a:off x="1942348" y="3885842"/>
            <a:ext cx="387681" cy="272572"/>
            <a:chOff x="3386036" y="1746339"/>
            <a:chExt cx="397907" cy="279762"/>
          </a:xfrm>
        </p:grpSpPr>
        <p:sp>
          <p:nvSpPr>
            <p:cNvPr id="9899" name="Google Shape;9899;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92"/>
          <p:cNvGrpSpPr/>
          <p:nvPr/>
        </p:nvGrpSpPr>
        <p:grpSpPr>
          <a:xfrm>
            <a:off x="2980045" y="3828288"/>
            <a:ext cx="387681" cy="387681"/>
            <a:chOff x="4417380" y="1687279"/>
            <a:chExt cx="397907" cy="397907"/>
          </a:xfrm>
        </p:grpSpPr>
        <p:sp>
          <p:nvSpPr>
            <p:cNvPr id="9902" name="Google Shape;9902;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92"/>
          <p:cNvGrpSpPr/>
          <p:nvPr/>
        </p:nvGrpSpPr>
        <p:grpSpPr>
          <a:xfrm>
            <a:off x="7926526" y="3308537"/>
            <a:ext cx="387661" cy="387661"/>
            <a:chOff x="2869999" y="1687279"/>
            <a:chExt cx="397887" cy="397887"/>
          </a:xfrm>
        </p:grpSpPr>
        <p:sp>
          <p:nvSpPr>
            <p:cNvPr id="9905" name="Google Shape;9905;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2"/>
          <p:cNvGrpSpPr/>
          <p:nvPr/>
        </p:nvGrpSpPr>
        <p:grpSpPr>
          <a:xfrm>
            <a:off x="2461634" y="3828664"/>
            <a:ext cx="386807" cy="386929"/>
            <a:chOff x="3902887" y="1687655"/>
            <a:chExt cx="397010" cy="397135"/>
          </a:xfrm>
        </p:grpSpPr>
        <p:sp>
          <p:nvSpPr>
            <p:cNvPr id="9908" name="Google Shape;9908;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92"/>
          <p:cNvGrpSpPr/>
          <p:nvPr/>
        </p:nvGrpSpPr>
        <p:grpSpPr>
          <a:xfrm>
            <a:off x="3499331" y="3828344"/>
            <a:ext cx="387681" cy="387681"/>
            <a:chOff x="4933458" y="1687279"/>
            <a:chExt cx="397907" cy="397907"/>
          </a:xfrm>
        </p:grpSpPr>
        <p:sp>
          <p:nvSpPr>
            <p:cNvPr id="9911" name="Google Shape;9911;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92"/>
          <p:cNvGrpSpPr/>
          <p:nvPr/>
        </p:nvGrpSpPr>
        <p:grpSpPr>
          <a:xfrm>
            <a:off x="5273586" y="3308775"/>
            <a:ext cx="387681" cy="387661"/>
            <a:chOff x="266768" y="1721375"/>
            <a:chExt cx="397907" cy="397887"/>
          </a:xfrm>
        </p:grpSpPr>
        <p:sp>
          <p:nvSpPr>
            <p:cNvPr id="9914" name="Google Shape;9914;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6" name="Google Shape;9916;p92"/>
          <p:cNvGrpSpPr/>
          <p:nvPr/>
        </p:nvGrpSpPr>
        <p:grpSpPr>
          <a:xfrm>
            <a:off x="7395588" y="3308924"/>
            <a:ext cx="387539" cy="386888"/>
            <a:chOff x="2408992" y="1722875"/>
            <a:chExt cx="397761" cy="397093"/>
          </a:xfrm>
        </p:grpSpPr>
        <p:sp>
          <p:nvSpPr>
            <p:cNvPr id="9917" name="Google Shape;9917;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92"/>
          <p:cNvGrpSpPr/>
          <p:nvPr/>
        </p:nvGrpSpPr>
        <p:grpSpPr>
          <a:xfrm>
            <a:off x="5576404" y="3828305"/>
            <a:ext cx="387641" cy="387641"/>
            <a:chOff x="7199196" y="1561258"/>
            <a:chExt cx="397866" cy="397866"/>
          </a:xfrm>
        </p:grpSpPr>
        <p:sp>
          <p:nvSpPr>
            <p:cNvPr id="9920" name="Google Shape;9920;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92"/>
          <p:cNvGrpSpPr/>
          <p:nvPr/>
        </p:nvGrpSpPr>
        <p:grpSpPr>
          <a:xfrm>
            <a:off x="6332282" y="3308537"/>
            <a:ext cx="387661" cy="387661"/>
            <a:chOff x="1379798" y="1723250"/>
            <a:chExt cx="397887" cy="397887"/>
          </a:xfrm>
        </p:grpSpPr>
        <p:sp>
          <p:nvSpPr>
            <p:cNvPr id="9924" name="Google Shape;9924;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92"/>
          <p:cNvGrpSpPr/>
          <p:nvPr/>
        </p:nvGrpSpPr>
        <p:grpSpPr>
          <a:xfrm>
            <a:off x="5801242" y="3308537"/>
            <a:ext cx="387641" cy="387661"/>
            <a:chOff x="864491" y="1723250"/>
            <a:chExt cx="397866" cy="397887"/>
          </a:xfrm>
        </p:grpSpPr>
        <p:sp>
          <p:nvSpPr>
            <p:cNvPr id="9929" name="Google Shape;9929;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2" name="Google Shape;9932;p9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3" name="Google Shape;9933;p92"/>
          <p:cNvGrpSpPr/>
          <p:nvPr/>
        </p:nvGrpSpPr>
        <p:grpSpPr>
          <a:xfrm>
            <a:off x="6568070" y="3827060"/>
            <a:ext cx="388966" cy="388966"/>
            <a:chOff x="1190625" y="238125"/>
            <a:chExt cx="5235075" cy="5235075"/>
          </a:xfrm>
        </p:grpSpPr>
        <p:sp>
          <p:nvSpPr>
            <p:cNvPr id="9934" name="Google Shape;9934;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6" name="Google Shape;9936;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40" name="Shape 9940"/>
        <p:cNvGrpSpPr/>
        <p:nvPr/>
      </p:nvGrpSpPr>
      <p:grpSpPr>
        <a:xfrm>
          <a:off x="0" y="0"/>
          <a:ext cx="0" cy="0"/>
          <a:chOff x="0" y="0"/>
          <a:chExt cx="0" cy="0"/>
        </a:xfrm>
      </p:grpSpPr>
      <p:pic>
        <p:nvPicPr>
          <p:cNvPr id="9941" name="Google Shape;994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W</a:t>
            </a:r>
            <a:r>
              <a:rPr lang="en">
                <a:solidFill>
                  <a:schemeClr val="accent3"/>
                </a:solidFill>
              </a:rPr>
              <a:t>hat is electric </a:t>
            </a:r>
            <a:r>
              <a:rPr lang="en"/>
              <a:t>engineering?</a:t>
            </a:r>
            <a:endParaRPr/>
          </a:p>
        </p:txBody>
      </p:sp>
      <p:sp>
        <p:nvSpPr>
          <p:cNvPr id="2331" name="Google Shape;2331;p44"/>
          <p:cNvSpPr txBox="1"/>
          <p:nvPr>
            <p:ph idx="1" type="subTitle"/>
          </p:nvPr>
        </p:nvSpPr>
        <p:spPr>
          <a:xfrm>
            <a:off x="1206900" y="1798775"/>
            <a:ext cx="3250500" cy="18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smallest one in the entire Solar System. This planet's name has nothing to do with the liquid metal, since Mercury was named after the Roman messenger god. Earth's Moon, which means there are a lot of craters and plains</a:t>
            </a:r>
            <a:endParaRPr/>
          </a:p>
        </p:txBody>
      </p:sp>
      <p:sp>
        <p:nvSpPr>
          <p:cNvPr id="2332" name="Google Shape;2332;p44"/>
          <p:cNvSpPr txBox="1"/>
          <p:nvPr>
            <p:ph idx="2" type="subTitle"/>
          </p:nvPr>
        </p:nvSpPr>
        <p:spPr>
          <a:xfrm>
            <a:off x="4686601" y="1798775"/>
            <a:ext cx="3250500" cy="18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a:t>
            </a:r>
            <a:endParaRPr/>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44"/>
          <p:cNvGrpSpPr/>
          <p:nvPr/>
        </p:nvGrpSpPr>
        <p:grpSpPr>
          <a:xfrm>
            <a:off x="1726972" y="4095025"/>
            <a:ext cx="1584577" cy="196549"/>
            <a:chOff x="750197" y="155825"/>
            <a:chExt cx="1584577" cy="196549"/>
          </a:xfrm>
        </p:grpSpPr>
        <p:sp>
          <p:nvSpPr>
            <p:cNvPr id="2338" name="Google Shape;2338;p44"/>
            <p:cNvSpPr/>
            <p:nvPr/>
          </p:nvSpPr>
          <p:spPr>
            <a:xfrm rot="-5400000">
              <a:off x="20937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rot="-5400000">
              <a:off x="1915294" y="299855"/>
              <a:ext cx="52930" cy="52107"/>
            </a:xfrm>
            <a:custGeom>
              <a:rect b="b" l="l" r="r" t="t"/>
              <a:pathLst>
                <a:path extrusionOk="0" h="1202" w="1221">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rot="-5400000">
              <a:off x="1735196" y="297753"/>
              <a:ext cx="52930" cy="56312"/>
            </a:xfrm>
            <a:custGeom>
              <a:rect b="b" l="l" r="r" t="t"/>
              <a:pathLst>
                <a:path extrusionOk="0" h="1299" w="1221">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rot="-5400000">
              <a:off x="1556334" y="297753"/>
              <a:ext cx="52930" cy="56312"/>
            </a:xfrm>
            <a:custGeom>
              <a:rect b="b" l="l" r="r" t="t"/>
              <a:pathLst>
                <a:path extrusionOk="0" h="1299" w="1221">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rot="-5400000">
              <a:off x="1378296" y="297753"/>
              <a:ext cx="52930" cy="56312"/>
            </a:xfrm>
            <a:custGeom>
              <a:rect b="b" l="l" r="r" t="t"/>
              <a:pathLst>
                <a:path extrusionOk="0" h="1299" w="1221">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rot="-5400000">
              <a:off x="1197765" y="299422"/>
              <a:ext cx="52930" cy="52974"/>
            </a:xfrm>
            <a:custGeom>
              <a:rect b="b" l="l" r="r" t="t"/>
              <a:pathLst>
                <a:path extrusionOk="0" h="1222" w="1221">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rot="-5400000">
              <a:off x="1019336" y="299855"/>
              <a:ext cx="52930" cy="52107"/>
            </a:xfrm>
            <a:custGeom>
              <a:rect b="b" l="l" r="r" t="t"/>
              <a:pathLst>
                <a:path extrusionOk="0" h="1202" w="1221">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rot="-5400000">
              <a:off x="840886" y="299443"/>
              <a:ext cx="52930" cy="52930"/>
            </a:xfrm>
            <a:custGeom>
              <a:rect b="b" l="l" r="r" t="t"/>
              <a:pathLst>
                <a:path extrusionOk="0" h="1221" w="1221">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rot="-5400000">
              <a:off x="2181051" y="155825"/>
              <a:ext cx="56312" cy="56312"/>
            </a:xfrm>
            <a:custGeom>
              <a:rect b="b" l="l" r="r" t="t"/>
              <a:pathLst>
                <a:path extrusionOk="0" h="1299" w="1299">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rot="-5400000">
              <a:off x="2000953"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rot="-5400000">
              <a:off x="1822503" y="157515"/>
              <a:ext cx="56312" cy="52930"/>
            </a:xfrm>
            <a:custGeom>
              <a:rect b="b" l="l" r="r" t="t"/>
              <a:pathLst>
                <a:path extrusionOk="0" h="1221" w="1299">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rot="-5400000">
              <a:off x="1644053" y="157927"/>
              <a:ext cx="56312" cy="52107"/>
            </a:xfrm>
            <a:custGeom>
              <a:rect b="b" l="l" r="r" t="t"/>
              <a:pathLst>
                <a:path extrusionOk="0" h="1202" w="1299">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rot="-5400000">
              <a:off x="1463955" y="155825"/>
              <a:ext cx="56312" cy="56312"/>
            </a:xfrm>
            <a:custGeom>
              <a:rect b="b" l="l" r="r" t="t"/>
              <a:pathLst>
                <a:path extrusionOk="0" h="1299" w="1299">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rot="-5400000">
              <a:off x="1285505" y="156237"/>
              <a:ext cx="56312" cy="55488"/>
            </a:xfrm>
            <a:custGeom>
              <a:rect b="b" l="l" r="r" t="t"/>
              <a:pathLst>
                <a:path extrusionOk="0" h="1280" w="1299">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rot="-5400000">
              <a:off x="1107055" y="155825"/>
              <a:ext cx="56312" cy="56312"/>
            </a:xfrm>
            <a:custGeom>
              <a:rect b="b" l="l" r="r" t="t"/>
              <a:pathLst>
                <a:path extrusionOk="0" h="1299" w="1299">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rot="-5400000">
              <a:off x="926957" y="157927"/>
              <a:ext cx="56312" cy="52107"/>
            </a:xfrm>
            <a:custGeom>
              <a:rect b="b" l="l" r="r" t="t"/>
              <a:pathLst>
                <a:path extrusionOk="0" h="1202" w="1299">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rot="-5400000">
              <a:off x="748507" y="157515"/>
              <a:ext cx="56312" cy="52930"/>
            </a:xfrm>
            <a:custGeom>
              <a:rect b="b" l="l" r="r" t="t"/>
              <a:pathLst>
                <a:path extrusionOk="0" h="1221" w="1299">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rot="-5400000">
              <a:off x="2281844" y="299443"/>
              <a:ext cx="52930" cy="52930"/>
            </a:xfrm>
            <a:custGeom>
              <a:rect b="b" l="l" r="r" t="t"/>
              <a:pathLst>
                <a:path extrusionOk="0" h="1221" w="1221">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45"/>
          <p:cNvSpPr txBox="1"/>
          <p:nvPr>
            <p:ph type="title"/>
          </p:nvPr>
        </p:nvSpPr>
        <p:spPr>
          <a:xfrm>
            <a:off x="720010" y="529475"/>
            <a:ext cx="7704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 is </a:t>
            </a:r>
            <a:r>
              <a:rPr lang="en"/>
              <a:t>it for?</a:t>
            </a:r>
            <a:endParaRPr/>
          </a:p>
        </p:txBody>
      </p:sp>
      <p:sp>
        <p:nvSpPr>
          <p:cNvPr id="2361" name="Google Shape;2361;p45"/>
          <p:cNvSpPr txBox="1"/>
          <p:nvPr>
            <p:ph idx="1" type="subTitle"/>
          </p:nvPr>
        </p:nvSpPr>
        <p:spPr>
          <a:xfrm>
            <a:off x="720000" y="1789050"/>
            <a:ext cx="4345800" cy="2178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rgbClr val="333333"/>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Clr>
                <a:schemeClr val="dk1"/>
              </a:buClr>
              <a:buSzPts val="1100"/>
              <a:buFont typeface="Arial"/>
              <a:buNone/>
            </a:pPr>
            <a:r>
              <a:rPr lang="en"/>
              <a:t>And the most important thing: the audience won’t miss the point of your presentation</a:t>
            </a:r>
            <a:endParaRPr/>
          </a:p>
        </p:txBody>
      </p:sp>
      <p:pic>
        <p:nvPicPr>
          <p:cNvPr id="2362" name="Google Shape;2362;p45"/>
          <p:cNvPicPr preferRelativeResize="0"/>
          <p:nvPr>
            <p:ph idx="2" type="pic"/>
          </p:nvPr>
        </p:nvPicPr>
        <p:blipFill rotWithShape="1">
          <a:blip r:embed="rId3">
            <a:alphaModFix/>
          </a:blip>
          <a:srcRect b="0" l="22886" r="22892" t="0"/>
          <a:stretch/>
        </p:blipFill>
        <p:spPr>
          <a:xfrm>
            <a:off x="5532700" y="1293300"/>
            <a:ext cx="2579101" cy="3169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4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Advantages </a:t>
            </a:r>
            <a:r>
              <a:rPr lang="en"/>
              <a:t>of electronics</a:t>
            </a:r>
            <a:endParaRPr/>
          </a:p>
        </p:txBody>
      </p:sp>
      <p:sp>
        <p:nvSpPr>
          <p:cNvPr id="2368" name="Google Shape;2368;p46"/>
          <p:cNvSpPr txBox="1"/>
          <p:nvPr>
            <p:ph idx="1" type="subTitle"/>
          </p:nvPr>
        </p:nvSpPr>
        <p:spPr>
          <a:xfrm>
            <a:off x="4955264" y="3344402"/>
            <a:ext cx="29766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a:t>
            </a:r>
            <a:r>
              <a:rPr lang="en"/>
              <a:t> closest planet to the Sun and the smallest one of them all</a:t>
            </a:r>
            <a:endParaRPr/>
          </a:p>
        </p:txBody>
      </p:sp>
      <p:sp>
        <p:nvSpPr>
          <p:cNvPr id="2369" name="Google Shape;2369;p46"/>
          <p:cNvSpPr txBox="1"/>
          <p:nvPr>
            <p:ph idx="2" type="subTitle"/>
          </p:nvPr>
        </p:nvSpPr>
        <p:spPr>
          <a:xfrm>
            <a:off x="4955264" y="1967072"/>
            <a:ext cx="29766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has a beautiful name and is the second planet from the Sun</a:t>
            </a:r>
            <a:endParaRPr/>
          </a:p>
        </p:txBody>
      </p:sp>
      <p:sp>
        <p:nvSpPr>
          <p:cNvPr id="2370" name="Google Shape;2370;p46"/>
          <p:cNvSpPr txBox="1"/>
          <p:nvPr>
            <p:ph idx="3" type="subTitle"/>
          </p:nvPr>
        </p:nvSpPr>
        <p:spPr>
          <a:xfrm>
            <a:off x="4955262" y="3024018"/>
            <a:ext cx="29766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Efficiency</a:t>
            </a:r>
            <a:endParaRPr>
              <a:solidFill>
                <a:schemeClr val="dk1"/>
              </a:solidFill>
            </a:endParaRPr>
          </a:p>
        </p:txBody>
      </p:sp>
      <p:sp>
        <p:nvSpPr>
          <p:cNvPr id="2371" name="Google Shape;2371;p46"/>
          <p:cNvSpPr txBox="1"/>
          <p:nvPr>
            <p:ph idx="4" type="subTitle"/>
          </p:nvPr>
        </p:nvSpPr>
        <p:spPr>
          <a:xfrm>
            <a:off x="4955262" y="1646688"/>
            <a:ext cx="29766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Innovation</a:t>
            </a:r>
            <a:endParaRPr>
              <a:solidFill>
                <a:schemeClr val="dk1"/>
              </a:solidFill>
            </a:endParaRPr>
          </a:p>
        </p:txBody>
      </p:sp>
      <p:pic>
        <p:nvPicPr>
          <p:cNvPr id="2372" name="Google Shape;2372;p46"/>
          <p:cNvPicPr preferRelativeResize="0"/>
          <p:nvPr>
            <p:ph idx="5" type="pic"/>
          </p:nvPr>
        </p:nvPicPr>
        <p:blipFill rotWithShape="1">
          <a:blip r:embed="rId3">
            <a:alphaModFix/>
          </a:blip>
          <a:srcRect b="0" l="22886" r="22892" t="0"/>
          <a:stretch/>
        </p:blipFill>
        <p:spPr>
          <a:xfrm>
            <a:off x="1212113" y="1325975"/>
            <a:ext cx="2579101" cy="3169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4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Evaluation</a:t>
            </a:r>
            <a:r>
              <a:rPr lang="en"/>
              <a:t> criteria</a:t>
            </a:r>
            <a:endParaRPr/>
          </a:p>
        </p:txBody>
      </p:sp>
      <p:sp>
        <p:nvSpPr>
          <p:cNvPr id="2378" name="Google Shape;2378;p47"/>
          <p:cNvSpPr txBox="1"/>
          <p:nvPr>
            <p:ph idx="1" type="subTitle"/>
          </p:nvPr>
        </p:nvSpPr>
        <p:spPr>
          <a:xfrm>
            <a:off x="986200" y="2852532"/>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planet full of iron oxide dust</a:t>
            </a:r>
            <a:endParaRPr/>
          </a:p>
        </p:txBody>
      </p:sp>
      <p:sp>
        <p:nvSpPr>
          <p:cNvPr id="2379" name="Google Shape;2379;p47"/>
          <p:cNvSpPr txBox="1"/>
          <p:nvPr>
            <p:ph idx="3" type="subTitle"/>
          </p:nvPr>
        </p:nvSpPr>
        <p:spPr>
          <a:xfrm>
            <a:off x="986200" y="1706691"/>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a:t>
            </a:r>
            <a:r>
              <a:rPr lang="en"/>
              <a:t>s a gas giant and the biggest planet in our Solar System</a:t>
            </a:r>
            <a:endParaRPr/>
          </a:p>
        </p:txBody>
      </p:sp>
      <p:sp>
        <p:nvSpPr>
          <p:cNvPr id="2380" name="Google Shape;2380;p47"/>
          <p:cNvSpPr txBox="1"/>
          <p:nvPr>
            <p:ph idx="2" type="subTitle"/>
          </p:nvPr>
        </p:nvSpPr>
        <p:spPr>
          <a:xfrm>
            <a:off x="986200" y="3998373"/>
            <a:ext cx="30942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a:t>
            </a:r>
            <a:r>
              <a:rPr lang="en"/>
              <a:t>s a gastly planet composed mostly of hydrogen and helium</a:t>
            </a:r>
            <a:endParaRPr/>
          </a:p>
        </p:txBody>
      </p:sp>
      <p:sp>
        <p:nvSpPr>
          <p:cNvPr id="2381" name="Google Shape;2381;p47"/>
          <p:cNvSpPr txBox="1"/>
          <p:nvPr>
            <p:ph idx="4" type="subTitle"/>
          </p:nvPr>
        </p:nvSpPr>
        <p:spPr>
          <a:xfrm>
            <a:off x="986210" y="2531141"/>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t>
            </a:r>
            <a:r>
              <a:rPr lang="en"/>
              <a:t>mpact</a:t>
            </a:r>
            <a:endParaRPr/>
          </a:p>
        </p:txBody>
      </p:sp>
      <p:sp>
        <p:nvSpPr>
          <p:cNvPr id="2382" name="Google Shape;2382;p47"/>
          <p:cNvSpPr txBox="1"/>
          <p:nvPr>
            <p:ph idx="5" type="subTitle"/>
          </p:nvPr>
        </p:nvSpPr>
        <p:spPr>
          <a:xfrm>
            <a:off x="986210" y="1385300"/>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t>
            </a:r>
            <a:r>
              <a:rPr lang="en"/>
              <a:t>ffectiveness</a:t>
            </a:r>
            <a:endParaRPr/>
          </a:p>
        </p:txBody>
      </p:sp>
      <p:sp>
        <p:nvSpPr>
          <p:cNvPr id="2383" name="Google Shape;2383;p47"/>
          <p:cNvSpPr txBox="1"/>
          <p:nvPr>
            <p:ph idx="6" type="subTitle"/>
          </p:nvPr>
        </p:nvSpPr>
        <p:spPr>
          <a:xfrm>
            <a:off x="986229" y="3676982"/>
            <a:ext cx="3094200" cy="4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elevance</a:t>
            </a:r>
            <a:endParaRPr/>
          </a:p>
        </p:txBody>
      </p:sp>
      <p:pic>
        <p:nvPicPr>
          <p:cNvPr id="2384" name="Google Shape;2384;p47"/>
          <p:cNvPicPr preferRelativeResize="0"/>
          <p:nvPr>
            <p:ph idx="7" type="pic"/>
          </p:nvPr>
        </p:nvPicPr>
        <p:blipFill rotWithShape="1">
          <a:blip r:embed="rId3">
            <a:alphaModFix/>
          </a:blip>
          <a:srcRect b="6251" l="0" r="0" t="11814"/>
          <a:stretch/>
        </p:blipFill>
        <p:spPr>
          <a:xfrm>
            <a:off x="5532700" y="1293300"/>
            <a:ext cx="2579101" cy="3169800"/>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